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70" d="100"/>
          <a:sy n="70" d="100"/>
        </p:scale>
        <p:origin x="-6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spd="med" advClick="0" advTm="20000">
    <p:wheel spokes="1"/>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spd="med" advClick="0" advTm="20000">
    <p:wheel spokes="1"/>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159A820-388D-4761-A877-CE46B69A79EA}" type="slidenum">
              <a:rPr lang="es-ES" smtClean="0"/>
              <a:pPr/>
              <a:t>‹Nº›</a:t>
            </a:fld>
            <a:endParaRPr lang="es-ES"/>
          </a:p>
        </p:txBody>
      </p:sp>
    </p:spTree>
  </p:cSld>
  <p:clrMapOvr>
    <a:masterClrMapping/>
  </p:clrMapOvr>
  <p:transition spd="med" advClick="0" advTm="20000">
    <p:wheel spokes="1"/>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2A4503D-9895-42FB-8609-78196FF62549}" type="datetimeFigureOut">
              <a:rPr lang="es-ES" smtClean="0"/>
              <a:pPr/>
              <a:t>02/12/2008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1159A820-388D-4761-A877-CE46B69A79EA}"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advClick="0" advTm="20000">
    <p:wheel spokes="1"/>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A4503D-9895-42FB-8609-78196FF62549}" type="datetimeFigureOut">
              <a:rPr lang="es-ES" smtClean="0"/>
              <a:pPr/>
              <a:t>02/12/2008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59A820-388D-4761-A877-CE46B69A79EA}"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advClick="0" advTm="20000">
    <p:wheel spokes="1"/>
    <p:sndAc>
      <p:stSnd>
        <p:snd r:embed="rId13" name="chimes.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42919"/>
            <a:ext cx="7772400" cy="1000131"/>
          </a:xfrm>
        </p:spPr>
        <p:txBody>
          <a:bodyPr>
            <a:normAutofit/>
          </a:bodyPr>
          <a:lstStyle/>
          <a:p>
            <a:pPr algn="ctr"/>
            <a:r>
              <a:rPr lang="es-ES" dirty="0" smtClean="0">
                <a:latin typeface="Times New Roman" pitchFamily="18" charset="0"/>
                <a:cs typeface="Times New Roman" pitchFamily="18" charset="0"/>
              </a:rPr>
              <a:t>TOPOLOGÍA DE BUS </a:t>
            </a:r>
            <a:endParaRPr lang="es-ES" dirty="0">
              <a:latin typeface="Times New Roman" pitchFamily="18" charset="0"/>
              <a:cs typeface="Times New Roman" pitchFamily="18" charset="0"/>
            </a:endParaRPr>
          </a:p>
        </p:txBody>
      </p:sp>
      <p:sp>
        <p:nvSpPr>
          <p:cNvPr id="3" name="2 Subtítulo"/>
          <p:cNvSpPr>
            <a:spLocks noGrp="1"/>
          </p:cNvSpPr>
          <p:nvPr>
            <p:ph type="subTitle" idx="1"/>
          </p:nvPr>
        </p:nvSpPr>
        <p:spPr>
          <a:xfrm>
            <a:off x="714348" y="1928802"/>
            <a:ext cx="7786742" cy="2143140"/>
          </a:xfrm>
        </p:spPr>
        <p:txBody>
          <a:bodyPr>
            <a:normAutofit fontScale="55000" lnSpcReduction="20000"/>
          </a:bodyPr>
          <a:lstStyle/>
          <a:p>
            <a:pPr algn="just"/>
            <a:r>
              <a:rPr lang="es-ES" sz="3600" dirty="0" smtClean="0">
                <a:solidFill>
                  <a:schemeClr val="tx1"/>
                </a:solidFill>
                <a:latin typeface="Times New Roman" pitchFamily="18" charset="0"/>
                <a:cs typeface="Times New Roman" pitchFamily="18" charset="0"/>
              </a:rPr>
              <a:t>Una topología de bus consiste en que los nodos se unen en serie con cada nodo conectado a un cable largo o bus, formando un único segmento A diferencia del anillo, el bus es pasivo, no se produce regeneración de las señales en cada nodo. Una rotura en cualquier parte del cable causará, normalmente, que el segmento entero pase a ser inoperable hasta que la rotura sea reparada. Como ejemplos de topología de bus tenemos 10BASE-2 y 10BASE-5.</a:t>
            </a:r>
          </a:p>
          <a:p>
            <a:endParaRPr lang="es-ES" dirty="0"/>
          </a:p>
        </p:txBody>
      </p:sp>
      <p:pic>
        <p:nvPicPr>
          <p:cNvPr id="4" name="3 Imagen" descr="Image13.gif"/>
          <p:cNvPicPr>
            <a:picLocks noChangeAspect="1"/>
          </p:cNvPicPr>
          <p:nvPr/>
        </p:nvPicPr>
        <p:blipFill>
          <a:blip r:embed="rId4"/>
          <a:stretch>
            <a:fillRect/>
          </a:stretch>
        </p:blipFill>
        <p:spPr>
          <a:xfrm>
            <a:off x="1714480" y="4143380"/>
            <a:ext cx="5229225" cy="1562100"/>
          </a:xfrm>
          <a:prstGeom prst="rect">
            <a:avLst/>
          </a:prstGeom>
        </p:spPr>
      </p:pic>
    </p:spTree>
    <p:custDataLst>
      <p:tags r:id="rId1"/>
    </p:custDataLst>
  </p:cSld>
  <p:clrMapOvr>
    <a:masterClrMapping/>
  </p:clrMapOvr>
  <p:transition spd="med" advClick="0" advTm="32063">
    <p:split dir="in"/>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0" end="0"/>
                                            </p:txEl>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nodeType="clickEffect">
                                  <p:stCondLst>
                                    <p:cond delay="0"/>
                                  </p:stCondLst>
                                  <p:childTnLst>
                                    <p:animEffect transition="out" filter="box(in)">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1.1|28.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89</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TOPOLOGÍA DE BUS </vt:lpstr>
    </vt:vector>
  </TitlesOfParts>
  <Company>LAPLOP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TOPOLOGÍA DE BUS </dc:title>
  <dc:creator>Humberto</dc:creator>
  <cp:lastModifiedBy>Humberto</cp:lastModifiedBy>
  <cp:revision>3</cp:revision>
  <dcterms:created xsi:type="dcterms:W3CDTF">2008-12-03T04:51:39Z</dcterms:created>
  <dcterms:modified xsi:type="dcterms:W3CDTF">2008-12-03T05:15:33Z</dcterms:modified>
</cp:coreProperties>
</file>