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742C-BA15-43EE-9F57-29FD183C885B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628B-F54C-4CDA-86A9-4DBFA748F44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742C-BA15-43EE-9F57-29FD183C885B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628B-F54C-4CDA-86A9-4DBFA748F44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742C-BA15-43EE-9F57-29FD183C885B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628B-F54C-4CDA-86A9-4DBFA748F44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742C-BA15-43EE-9F57-29FD183C885B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628B-F54C-4CDA-86A9-4DBFA748F44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742C-BA15-43EE-9F57-29FD183C885B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628B-F54C-4CDA-86A9-4DBFA748F44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742C-BA15-43EE-9F57-29FD183C885B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628B-F54C-4CDA-86A9-4DBFA748F44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742C-BA15-43EE-9F57-29FD183C885B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628B-F54C-4CDA-86A9-4DBFA748F44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742C-BA15-43EE-9F57-29FD183C885B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628B-F54C-4CDA-86A9-4DBFA748F44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742C-BA15-43EE-9F57-29FD183C885B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628B-F54C-4CDA-86A9-4DBFA748F44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742C-BA15-43EE-9F57-29FD183C885B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628B-F54C-4CDA-86A9-4DBFA748F44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742C-BA15-43EE-9F57-29FD183C885B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BD628B-F54C-4CDA-86A9-4DBFA748F44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48742C-BA15-43EE-9F57-29FD183C885B}" type="datetimeFigureOut">
              <a:rPr lang="es-MX" smtClean="0"/>
              <a:pPr/>
              <a:t>24/03/2009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BD628B-F54C-4CDA-86A9-4DBFA748F445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528888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642910" y="1714488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Observa la siguiente tabla:</a:t>
            </a:r>
            <a:endParaRPr lang="es-MX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00034" y="2214554"/>
            <a:ext cx="8358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smtClean="0"/>
              <a:t>Como se lee el número  </a:t>
            </a:r>
          </a:p>
          <a:p>
            <a:pPr algn="ctr"/>
            <a:r>
              <a:rPr lang="es-MX" sz="6000" dirty="0" smtClean="0"/>
              <a:t>858416972</a:t>
            </a:r>
            <a:endParaRPr lang="es-MX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9144000" cy="31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5527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11</Words>
  <Application>Microsoft Office PowerPoint</Application>
  <PresentationFormat>Presentación en pantalla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Campiv</dc:creator>
  <cp:lastModifiedBy> Campiv</cp:lastModifiedBy>
  <cp:revision>2</cp:revision>
  <dcterms:created xsi:type="dcterms:W3CDTF">2009-03-24T18:21:16Z</dcterms:created>
  <dcterms:modified xsi:type="dcterms:W3CDTF">2009-03-24T18:31:51Z</dcterms:modified>
</cp:coreProperties>
</file>