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6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6" d="100"/>
          <a:sy n="76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4693-3691-0940-BED8-D197964B11B1}" type="datetimeFigureOut">
              <a:rPr lang="en-US" smtClean="0"/>
              <a:pPr/>
              <a:t>9/10/09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598-75AF-4B47-978A-37F8C4C820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4693-3691-0940-BED8-D197964B11B1}" type="datetimeFigureOut">
              <a:rPr lang="en-US" smtClean="0"/>
              <a:pPr/>
              <a:t>9/10/09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598-75AF-4B47-978A-37F8C4C820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4693-3691-0940-BED8-D197964B11B1}" type="datetimeFigureOut">
              <a:rPr lang="en-US" smtClean="0"/>
              <a:pPr/>
              <a:t>9/10/09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598-75AF-4B47-978A-37F8C4C820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4693-3691-0940-BED8-D197964B11B1}" type="datetimeFigureOut">
              <a:rPr lang="en-US" smtClean="0"/>
              <a:pPr/>
              <a:t>9/10/09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598-75AF-4B47-978A-37F8C4C820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4693-3691-0940-BED8-D197964B11B1}" type="datetimeFigureOut">
              <a:rPr lang="en-US" smtClean="0"/>
              <a:pPr/>
              <a:t>9/10/09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598-75AF-4B47-978A-37F8C4C820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4693-3691-0940-BED8-D197964B11B1}" type="datetimeFigureOut">
              <a:rPr lang="en-US" smtClean="0"/>
              <a:pPr/>
              <a:t>9/10/09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598-75AF-4B47-978A-37F8C4C820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4693-3691-0940-BED8-D197964B11B1}" type="datetimeFigureOut">
              <a:rPr lang="en-US" smtClean="0"/>
              <a:pPr/>
              <a:t>9/10/09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598-75AF-4B47-978A-37F8C4C820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4693-3691-0940-BED8-D197964B11B1}" type="datetimeFigureOut">
              <a:rPr lang="en-US" smtClean="0"/>
              <a:pPr/>
              <a:t>9/10/09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598-75AF-4B47-978A-37F8C4C820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4693-3691-0940-BED8-D197964B11B1}" type="datetimeFigureOut">
              <a:rPr lang="en-US" smtClean="0"/>
              <a:pPr/>
              <a:t>9/10/09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598-75AF-4B47-978A-37F8C4C820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4693-3691-0940-BED8-D197964B11B1}" type="datetimeFigureOut">
              <a:rPr lang="en-US" smtClean="0"/>
              <a:pPr/>
              <a:t>9/10/09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598-75AF-4B47-978A-37F8C4C820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4693-3691-0940-BED8-D197964B11B1}" type="datetimeFigureOut">
              <a:rPr lang="en-US" smtClean="0"/>
              <a:pPr/>
              <a:t>9/10/09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0598-75AF-4B47-978A-37F8C4C820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4693-3691-0940-BED8-D197964B11B1}" type="datetimeFigureOut">
              <a:rPr lang="en-US" smtClean="0"/>
              <a:pPr/>
              <a:t>9/10/09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00598-75AF-4B47-978A-37F8C4C820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Solar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143000"/>
            <a:ext cx="5709362" cy="5569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planet from the Sun</a:t>
            </a:r>
          </a:p>
          <a:p>
            <a:r>
              <a:rPr lang="en-US" dirty="0" smtClean="0"/>
              <a:t>Only planet known to have life </a:t>
            </a:r>
          </a:p>
          <a:p>
            <a:r>
              <a:rPr lang="en-US" dirty="0" smtClean="0"/>
              <a:t>Largest inner planet</a:t>
            </a:r>
          </a:p>
          <a:p>
            <a:r>
              <a:rPr lang="en-US" dirty="0" smtClean="0"/>
              <a:t>Atmosphere 78% nitrogen, 21% oxygen</a:t>
            </a:r>
          </a:p>
          <a:p>
            <a:r>
              <a:rPr lang="en-US" dirty="0" smtClean="0"/>
              <a:t>1 natural</a:t>
            </a:r>
            <a:r>
              <a:rPr lang="en-US" dirty="0" smtClean="0"/>
              <a:t> satellite </a:t>
            </a:r>
            <a:r>
              <a:rPr lang="en-US" dirty="0" smtClean="0"/>
              <a:t>– the Moon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4296190" cy="429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atmosphere</a:t>
            </a:r>
          </a:p>
          <a:p>
            <a:r>
              <a:rPr lang="en-US" dirty="0" smtClean="0"/>
              <a:t>One of the largest</a:t>
            </a:r>
            <a:r>
              <a:rPr lang="en-US" dirty="0" smtClean="0"/>
              <a:t> satellites </a:t>
            </a:r>
            <a:endParaRPr lang="en-US" dirty="0" smtClean="0"/>
          </a:p>
          <a:p>
            <a:r>
              <a:rPr lang="en-US" dirty="0" smtClean="0"/>
              <a:t>Gravity holds orbiting around Earth (once a month)</a:t>
            </a:r>
          </a:p>
          <a:p>
            <a:r>
              <a:rPr lang="en-US" dirty="0" smtClean="0"/>
              <a:t>Goes through phases throughout the month</a:t>
            </a:r>
          </a:p>
          <a:p>
            <a:r>
              <a:rPr lang="en-US" dirty="0" smtClean="0"/>
              <a:t>Reflects the Sun’s light</a:t>
            </a:r>
          </a:p>
          <a:p>
            <a:r>
              <a:rPr lang="en-US" dirty="0" smtClean="0"/>
              <a:t>Rotates on it’s axis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43124"/>
            <a:ext cx="4038600" cy="3061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planet from the Sun</a:t>
            </a:r>
          </a:p>
          <a:p>
            <a:r>
              <a:rPr lang="en-US" dirty="0" smtClean="0"/>
              <a:t>Most like the Earth</a:t>
            </a:r>
          </a:p>
          <a:p>
            <a:r>
              <a:rPr lang="en-US" dirty="0" smtClean="0"/>
              <a:t>Smaller / less gravity than Earth</a:t>
            </a:r>
          </a:p>
          <a:p>
            <a:r>
              <a:rPr lang="en-US" dirty="0" smtClean="0"/>
              <a:t>1 day is only 41 minutes longer than 1 day on Earth</a:t>
            </a:r>
          </a:p>
          <a:p>
            <a:r>
              <a:rPr lang="en-US" dirty="0" smtClean="0"/>
              <a:t>Has 4 seasons</a:t>
            </a:r>
          </a:p>
          <a:p>
            <a:r>
              <a:rPr lang="en-US" dirty="0" smtClean="0"/>
              <a:t>Temperature between -130 F – 32 F</a:t>
            </a:r>
          </a:p>
          <a:p>
            <a:r>
              <a:rPr lang="en-US" dirty="0" smtClean="0"/>
              <a:t>Iron Oxide gives the soil it’s color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600200"/>
            <a:ext cx="4543371" cy="4543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Planets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planets – Jupiter, Saturn, Uranus, Neptune, Pluto</a:t>
            </a:r>
          </a:p>
          <a:p>
            <a:r>
              <a:rPr lang="en-US" dirty="0" smtClean="0"/>
              <a:t>4 are: very large, have rings, made mostly of gases – known as the Gas Giants (J, S, U, 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Jupiter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planet from the Sun</a:t>
            </a:r>
          </a:p>
          <a:p>
            <a:r>
              <a:rPr lang="en-US" dirty="0" smtClean="0"/>
              <a:t>Almost became a star</a:t>
            </a:r>
          </a:p>
          <a:p>
            <a:r>
              <a:rPr lang="en-US" dirty="0" smtClean="0"/>
              <a:t>Atmosphere – liquid hydrogen</a:t>
            </a:r>
          </a:p>
          <a:p>
            <a:r>
              <a:rPr lang="en-US" dirty="0" smtClean="0"/>
              <a:t>Has Great Red Spot</a:t>
            </a:r>
          </a:p>
          <a:p>
            <a:r>
              <a:rPr lang="en-US" dirty="0" smtClean="0"/>
              <a:t>Thin set of rings</a:t>
            </a:r>
          </a:p>
          <a:p>
            <a:r>
              <a:rPr lang="en-US" dirty="0" smtClean="0"/>
              <a:t>Io (moon) lots of volcanoes!!!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068762" cy="4068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planet from the Sun</a:t>
            </a:r>
          </a:p>
          <a:p>
            <a:r>
              <a:rPr lang="en-US" dirty="0" smtClean="0"/>
              <a:t>Last planet you can see easily from Earth</a:t>
            </a:r>
          </a:p>
          <a:p>
            <a:r>
              <a:rPr lang="en-US" dirty="0" smtClean="0"/>
              <a:t>Has strong winds (1100 mph) </a:t>
            </a:r>
          </a:p>
          <a:p>
            <a:r>
              <a:rPr lang="en-US" dirty="0" smtClean="0"/>
              <a:t>Beautiful rings – made up of ice and rock fragments</a:t>
            </a:r>
          </a:p>
          <a:p>
            <a:r>
              <a:rPr lang="en-US" dirty="0" smtClean="0"/>
              <a:t>Has the most known</a:t>
            </a:r>
            <a:r>
              <a:rPr lang="en-US" dirty="0" smtClean="0"/>
              <a:t> satellites</a:t>
            </a:r>
          </a:p>
          <a:p>
            <a:r>
              <a:rPr lang="en-US" dirty="0" smtClean="0"/>
              <a:t>Titan –Saturn’s  largest</a:t>
            </a:r>
            <a:r>
              <a:rPr lang="en-US" dirty="0" smtClean="0"/>
              <a:t> satellite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649" y="1600200"/>
            <a:ext cx="4051151" cy="2808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Uranus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planet from the Sun</a:t>
            </a:r>
          </a:p>
          <a:p>
            <a:r>
              <a:rPr lang="en-US" dirty="0" smtClean="0"/>
              <a:t>Thin dark rings (faint)</a:t>
            </a:r>
          </a:p>
          <a:p>
            <a:r>
              <a:rPr lang="en-US" dirty="0" smtClean="0"/>
              <a:t>Very cold! – 355 F</a:t>
            </a:r>
          </a:p>
          <a:p>
            <a:r>
              <a:rPr lang="en-US" dirty="0" smtClean="0"/>
              <a:t>Horizontal axis!!!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944413" cy="3535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Neptune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planet from the Sun</a:t>
            </a:r>
          </a:p>
          <a:p>
            <a:r>
              <a:rPr lang="en-US" dirty="0" smtClean="0"/>
              <a:t>Faint rings</a:t>
            </a:r>
          </a:p>
          <a:p>
            <a:r>
              <a:rPr lang="en-US" dirty="0" smtClean="0"/>
              <a:t>Atmosphere – swirling blue and white</a:t>
            </a:r>
          </a:p>
          <a:p>
            <a:r>
              <a:rPr lang="en-US" dirty="0" smtClean="0"/>
              <a:t>Triton – moon – has geysers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417638"/>
            <a:ext cx="4363118" cy="4144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Pluto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planet from the Sun</a:t>
            </a:r>
          </a:p>
          <a:p>
            <a:r>
              <a:rPr lang="en-US" dirty="0" smtClean="0"/>
              <a:t>Remote from other planets</a:t>
            </a:r>
          </a:p>
          <a:p>
            <a:r>
              <a:rPr lang="en-US" dirty="0" smtClean="0"/>
              <a:t>Smallest and least known about</a:t>
            </a:r>
          </a:p>
          <a:p>
            <a:r>
              <a:rPr lang="en-US" dirty="0" smtClean="0"/>
              <a:t>About same size as our moon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221162" cy="4221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Neptune and Pluto’s Orbit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25563"/>
            <a:ext cx="6245942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Solar System has: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b="1" dirty="0" smtClean="0"/>
              <a:t>A Sun</a:t>
            </a:r>
          </a:p>
          <a:p>
            <a:r>
              <a:rPr lang="en-US" dirty="0" smtClean="0"/>
              <a:t>It’s the center of our solar system</a:t>
            </a:r>
          </a:p>
          <a:p>
            <a:r>
              <a:rPr lang="en-US" dirty="0" smtClean="0"/>
              <a:t>It’s a ball of hot gases that produce light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405370"/>
            <a:ext cx="4089473" cy="545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Symbols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6350000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My Very Energetic Mother Just Served Us Nine Pizzas!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403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Planets</a:t>
            </a:r>
          </a:p>
          <a:p>
            <a:r>
              <a:rPr lang="en-US" dirty="0" smtClean="0"/>
              <a:t>Some bigger than others</a:t>
            </a:r>
          </a:p>
          <a:p>
            <a:r>
              <a:rPr lang="en-US" dirty="0" smtClean="0"/>
              <a:t>Some, such as Earth, have moons</a:t>
            </a:r>
          </a:p>
          <a:p>
            <a:r>
              <a:rPr lang="en-US" dirty="0" smtClean="0"/>
              <a:t>Some, such as Saturn, have rings,</a:t>
            </a:r>
          </a:p>
          <a:p>
            <a:r>
              <a:rPr lang="en-US" dirty="0" smtClean="0"/>
              <a:t>ALL revolve around the sun</a:t>
            </a:r>
          </a:p>
          <a:p>
            <a:r>
              <a:rPr lang="en-US" dirty="0" smtClean="0"/>
              <a:t>ALL reflect light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164"/>
            <a:ext cx="4792649" cy="330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b="1" dirty="0" smtClean="0"/>
              <a:t>Moons</a:t>
            </a:r>
          </a:p>
          <a:p>
            <a:r>
              <a:rPr lang="en-US" dirty="0" smtClean="0"/>
              <a:t>Reflect light</a:t>
            </a:r>
          </a:p>
          <a:p>
            <a:r>
              <a:rPr lang="en-US" dirty="0" smtClean="0"/>
              <a:t>Revolve around planets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143" y="1600200"/>
            <a:ext cx="4525963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Astronomy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3000 BC – Chinese begin recording and predicting movements of the Sun, Moon, and planets</a:t>
            </a:r>
          </a:p>
          <a:p>
            <a:r>
              <a:rPr lang="en-US" dirty="0" smtClean="0"/>
              <a:t>260 BC – Aristarchus  (Greek) – proposed Earth and other planets were sphere that revolved around the Sun</a:t>
            </a:r>
          </a:p>
          <a:p>
            <a:r>
              <a:rPr lang="en-US" u="sng" dirty="0" smtClean="0"/>
              <a:t>145 AD – Ptolemy (Egypt) – geocentric model – earth – centered </a:t>
            </a:r>
            <a:r>
              <a:rPr lang="en-US" u="sng" dirty="0" smtClean="0"/>
              <a:t>system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497 AD – Indian mathematician proposed the earth rotated on it’s axis (1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to explain day and night)</a:t>
            </a:r>
          </a:p>
          <a:p>
            <a:r>
              <a:rPr lang="en-US" dirty="0" smtClean="0"/>
              <a:t>900 AD An Arabian astronomer noticed Ptolemy’s model wouldn’t work</a:t>
            </a:r>
          </a:p>
          <a:p>
            <a:r>
              <a:rPr lang="en-US" u="sng" dirty="0" smtClean="0"/>
              <a:t>1543 AD Copernicus confirms heliocentric solar system model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Inner Planets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as terrestrial planets – Earthlike</a:t>
            </a:r>
          </a:p>
          <a:p>
            <a:r>
              <a:rPr lang="en-US" dirty="0" smtClean="0"/>
              <a:t>Mercury, Venus, Earth, Mars</a:t>
            </a:r>
          </a:p>
          <a:p>
            <a:r>
              <a:rPr lang="en-US" dirty="0" smtClean="0"/>
              <a:t>Close to the Sun</a:t>
            </a:r>
          </a:p>
          <a:p>
            <a:r>
              <a:rPr lang="en-US" dirty="0" smtClean="0"/>
              <a:t>Close to Earth size, density, mostly rocky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Closest to Sun</a:t>
            </a:r>
          </a:p>
          <a:p>
            <a:r>
              <a:rPr lang="en-US" dirty="0" smtClean="0"/>
              <a:t>Looks like our moon – covered in craters</a:t>
            </a:r>
          </a:p>
          <a:p>
            <a:r>
              <a:rPr lang="en-US" dirty="0" smtClean="0"/>
              <a:t>Hot enough to melt led</a:t>
            </a:r>
          </a:p>
          <a:p>
            <a:r>
              <a:rPr lang="en-US" dirty="0" smtClean="0"/>
              <a:t>1 yr = 3 month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849" y="1584326"/>
            <a:ext cx="2654127" cy="5013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planet from Sun</a:t>
            </a:r>
          </a:p>
          <a:p>
            <a:r>
              <a:rPr lang="en-US" dirty="0" smtClean="0"/>
              <a:t>Atmosphere is mostly carbon dioxide and sulfuric acid clouds</a:t>
            </a:r>
          </a:p>
          <a:p>
            <a:r>
              <a:rPr lang="en-US" dirty="0" smtClean="0"/>
              <a:t>900 degrees F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92" y="1905000"/>
            <a:ext cx="3833608" cy="3833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522</Words>
  <Application>Microsoft Macintosh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Our Solar System</vt:lpstr>
      <vt:lpstr>Our Solar System has:</vt:lpstr>
      <vt:lpstr>Slide 3</vt:lpstr>
      <vt:lpstr>Slide 4</vt:lpstr>
      <vt:lpstr>Early Astronomy</vt:lpstr>
      <vt:lpstr>Slide 6</vt:lpstr>
      <vt:lpstr>Inner Planets</vt:lpstr>
      <vt:lpstr>Mercury</vt:lpstr>
      <vt:lpstr>Venus</vt:lpstr>
      <vt:lpstr>Earth</vt:lpstr>
      <vt:lpstr>Moon</vt:lpstr>
      <vt:lpstr>Mars</vt:lpstr>
      <vt:lpstr>Outer Planets</vt:lpstr>
      <vt:lpstr>Jupiter</vt:lpstr>
      <vt:lpstr>Saturn</vt:lpstr>
      <vt:lpstr>Uranus</vt:lpstr>
      <vt:lpstr>Neptune</vt:lpstr>
      <vt:lpstr>Pluto </vt:lpstr>
      <vt:lpstr>Neptune and Pluto’s Orbit</vt:lpstr>
      <vt:lpstr>Planet Symbols</vt:lpstr>
      <vt:lpstr>Slide 21</vt:lpstr>
    </vt:vector>
  </TitlesOfParts>
  <Company>PDY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Solar System</dc:title>
  <dc:creator>Jackie Pontius</dc:creator>
  <cp:lastModifiedBy>Jackie Pontius</cp:lastModifiedBy>
  <cp:revision>4</cp:revision>
  <dcterms:created xsi:type="dcterms:W3CDTF">2009-09-10T22:23:58Z</dcterms:created>
  <dcterms:modified xsi:type="dcterms:W3CDTF">2009-09-10T22:30:02Z</dcterms:modified>
</cp:coreProperties>
</file>