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3D00-DEFB-4ACB-8683-F7DAF01BEA44}" type="datetimeFigureOut">
              <a:rPr lang="es-ES" smtClean="0"/>
              <a:pPr/>
              <a:t>06/05/2011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71E8-EC3D-4831-85CE-51A5E20790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Ayuda a Memoria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Educación y Tecnología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En educación  hablamos de el descubridor de radio. La actitud de recelo de Yo sé y el conocimiento es mío, Esa es mi idea.</a:t>
            </a:r>
          </a:p>
          <a:p>
            <a:r>
              <a:rPr lang="es-ES" dirty="0" smtClean="0"/>
              <a:t>La tecnología habla de </a:t>
            </a:r>
            <a:r>
              <a:rPr lang="es-ES" dirty="0" err="1" smtClean="0"/>
              <a:t>intelegencia</a:t>
            </a:r>
            <a:r>
              <a:rPr lang="es-ES" dirty="0" smtClean="0"/>
              <a:t> colectiva les pregunto ¿Quién es el inventor de LCD,PLASMA o LED? La respuesta es: La inteligencia colectiva de un grupo. </a:t>
            </a:r>
          </a:p>
          <a:p>
            <a:r>
              <a:rPr lang="es-ES" dirty="0" smtClean="0"/>
              <a:t>Para la tecnología las cosas son o no son, si es funcional y  confiable…lo tomo, lo aplico, lo uso…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Para la educación la pregunta es ¿Quién propone eso? ¿Esa idea de quién es? ¿Cuál es su trayectoria? ¿</a:t>
            </a:r>
            <a:r>
              <a:rPr lang="es-ES" dirty="0" err="1" smtClean="0"/>
              <a:t>Haaaa</a:t>
            </a:r>
            <a:r>
              <a:rPr lang="es-ES" dirty="0" smtClean="0"/>
              <a:t> es de Fulano de tal?...</a:t>
            </a:r>
            <a:r>
              <a:rPr lang="es-ES" dirty="0" err="1" smtClean="0"/>
              <a:t>entoces</a:t>
            </a:r>
            <a:r>
              <a:rPr lang="es-ES" dirty="0" smtClean="0"/>
              <a:t> no me interesa, </a:t>
            </a:r>
          </a:p>
          <a:p>
            <a:r>
              <a:rPr lang="es-ES" dirty="0" smtClean="0"/>
              <a:t>No lo conozco, no lo aplica, no tiene validez? </a:t>
            </a:r>
          </a:p>
          <a:p>
            <a:r>
              <a:rPr lang="es-ES" dirty="0" smtClean="0"/>
              <a:t>Para la tecnología…por ejemplo a Nokia le interesa quién es el que produce las mejores pantallas? No importa de dónde es…solo basta que sean los mejores y lo aplica a su producto…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Así ocurre en la batería, los chip, antenas, procesador.</a:t>
            </a:r>
          </a:p>
          <a:p>
            <a:r>
              <a:rPr lang="es-ES" dirty="0" smtClean="0"/>
              <a:t>¿Sabes cuántas compañías formaron parte de la investigación que produjo la tecnología BLUE RAY, utilizada hoy  en día para los reproductores de nueva generación.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dentro de una RED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 solo queremos un portal educativo, lo podemos decidir crear algo para la gente entre y mire, recoja algo y se vaya.</a:t>
            </a:r>
          </a:p>
          <a:p>
            <a:r>
              <a:rPr lang="es-ES" dirty="0" smtClean="0"/>
              <a:t>Los espacios interactivos  cobran vida en la medida que sus miembros interactúan….cual corriente eléctrica entre neuronas.</a:t>
            </a:r>
          </a:p>
          <a:p>
            <a:r>
              <a:rPr lang="es-ES" dirty="0" smtClean="0"/>
              <a:t>Un sitio web en el que al menos dos pernas interactúan tiene vida.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¿Qué deseas un portal o  una web viva?</a:t>
            </a:r>
          </a:p>
          <a:p>
            <a:r>
              <a:rPr lang="es-ES" dirty="0" smtClean="0"/>
              <a:t>Microsoft vs. </a:t>
            </a:r>
            <a:r>
              <a:rPr lang="es-ES" dirty="0" err="1" smtClean="0"/>
              <a:t>Linus</a:t>
            </a:r>
            <a:endParaRPr lang="es-ES" dirty="0" smtClean="0"/>
          </a:p>
          <a:p>
            <a:r>
              <a:rPr lang="es-ES" dirty="0" smtClean="0"/>
              <a:t>Para Bill </a:t>
            </a:r>
            <a:r>
              <a:rPr lang="es-ES" dirty="0" err="1" smtClean="0"/>
              <a:t>Gate</a:t>
            </a:r>
            <a:r>
              <a:rPr lang="es-ES" dirty="0" smtClean="0"/>
              <a:t> yo lo cree, lo vendo mentalidad comercial, que no es malo por supuesto. Primero hago dinero luego obtengo status.</a:t>
            </a:r>
          </a:p>
          <a:p>
            <a:r>
              <a:rPr lang="es-ES" dirty="0" smtClean="0"/>
              <a:t>Para </a:t>
            </a:r>
            <a:r>
              <a:rPr lang="es-ES" dirty="0" err="1" smtClean="0"/>
              <a:t>Linus</a:t>
            </a:r>
            <a:r>
              <a:rPr lang="es-ES" dirty="0" smtClean="0"/>
              <a:t> Trovalds, la </a:t>
            </a:r>
            <a:r>
              <a:rPr lang="es-ES" dirty="0" err="1" smtClean="0"/>
              <a:t>metalidad</a:t>
            </a:r>
            <a:r>
              <a:rPr lang="es-ES" dirty="0" smtClean="0"/>
              <a:t> fue compartir (Hermandad), primero obtengo status  y luego hago dinero.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Linux es una comunidad de desarrolladores de software cuyo código abierto permite compartirlo, modificarlo y adaptarlo a las necesidades del usuario. Cada vez mejor y todas esas mejoras Trovalds jamás las hubiera hecho solo. Y lo mejor de todo Linux sigue siendo una marca registrada por él.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¿Cuántos pensamos en compartir nuestras ideas?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389</Words>
  <Application>Microsoft Office PowerPoint</Application>
  <PresentationFormat>Presentación en pantalla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Ayuda a Memoria</vt:lpstr>
      <vt:lpstr>Diapositiva 2</vt:lpstr>
      <vt:lpstr>Diapositiva 3</vt:lpstr>
      <vt:lpstr>Diapositiva 4</vt:lpstr>
      <vt:lpstr>Actividad dentro de una RED</vt:lpstr>
      <vt:lpstr>Diapositiva 6</vt:lpstr>
      <vt:lpstr>Diapositiva 7</vt:lpstr>
      <vt:lpstr>¿Cuántos pensamos en compartir nuestras ideas? 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 a Memoria</dc:title>
  <dc:creator>Ernesto</dc:creator>
  <cp:lastModifiedBy>esanchez</cp:lastModifiedBy>
  <cp:revision>14</cp:revision>
  <dcterms:created xsi:type="dcterms:W3CDTF">2011-02-03T05:54:01Z</dcterms:created>
  <dcterms:modified xsi:type="dcterms:W3CDTF">2011-05-06T19:51:48Z</dcterms:modified>
</cp:coreProperties>
</file>