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71" autoAdjust="0"/>
  </p:normalViewPr>
  <p:slideViewPr>
    <p:cSldViewPr>
      <p:cViewPr>
        <p:scale>
          <a:sx n="75" d="100"/>
          <a:sy n="75" d="100"/>
        </p:scale>
        <p:origin x="-1242"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CC6508E-990F-402A-803F-4FBFEB816C72}" type="datetimeFigureOut">
              <a:rPr lang="en-US" smtClean="0"/>
              <a:t>9/26/2011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619182-1734-40A4-A8FD-374D35CFE7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6508E-990F-402A-803F-4FBFEB816C72}" type="datetimeFigureOut">
              <a:rPr lang="en-US" smtClean="0"/>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9182-1734-40A4-A8FD-374D35CFE7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6508E-990F-402A-803F-4FBFEB816C72}" type="datetimeFigureOut">
              <a:rPr lang="en-US" smtClean="0"/>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19182-1734-40A4-A8FD-374D35CFE7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CC6508E-990F-402A-803F-4FBFEB816C72}" type="datetimeFigureOut">
              <a:rPr lang="en-US" smtClean="0"/>
              <a:t>9/26/2011</a:t>
            </a:fld>
            <a:endParaRPr lang="en-US"/>
          </a:p>
        </p:txBody>
      </p:sp>
      <p:sp>
        <p:nvSpPr>
          <p:cNvPr id="9" name="Slide Number Placeholder 8"/>
          <p:cNvSpPr>
            <a:spLocks noGrp="1"/>
          </p:cNvSpPr>
          <p:nvPr>
            <p:ph type="sldNum" sz="quarter" idx="15"/>
          </p:nvPr>
        </p:nvSpPr>
        <p:spPr/>
        <p:txBody>
          <a:bodyPr rtlCol="0"/>
          <a:lstStyle/>
          <a:p>
            <a:fld id="{BB619182-1734-40A4-A8FD-374D35CFE78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CC6508E-990F-402A-803F-4FBFEB816C72}" type="datetimeFigureOut">
              <a:rPr lang="en-US" smtClean="0"/>
              <a:t>9/26/2011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619182-1734-40A4-A8FD-374D35CFE7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C6508E-990F-402A-803F-4FBFEB816C72}" type="datetimeFigureOut">
              <a:rPr lang="en-US" smtClean="0"/>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19182-1734-40A4-A8FD-374D35CFE78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CC6508E-990F-402A-803F-4FBFEB816C72}" type="datetimeFigureOut">
              <a:rPr lang="en-US" smtClean="0"/>
              <a:t>9/26/2011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19182-1734-40A4-A8FD-374D35CFE78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CC6508E-990F-402A-803F-4FBFEB816C72}" type="datetimeFigureOut">
              <a:rPr lang="en-US" smtClean="0"/>
              <a:t>9/26/2011</a:t>
            </a:fld>
            <a:endParaRPr lang="en-US"/>
          </a:p>
        </p:txBody>
      </p:sp>
      <p:sp>
        <p:nvSpPr>
          <p:cNvPr id="7" name="Slide Number Placeholder 6"/>
          <p:cNvSpPr>
            <a:spLocks noGrp="1"/>
          </p:cNvSpPr>
          <p:nvPr>
            <p:ph type="sldNum" sz="quarter" idx="11"/>
          </p:nvPr>
        </p:nvSpPr>
        <p:spPr/>
        <p:txBody>
          <a:bodyPr rtlCol="0"/>
          <a:lstStyle/>
          <a:p>
            <a:fld id="{BB619182-1734-40A4-A8FD-374D35CFE78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6508E-990F-402A-803F-4FBFEB816C72}" type="datetimeFigureOut">
              <a:rPr lang="en-US" smtClean="0"/>
              <a:t>9/26/2011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19182-1734-40A4-A8FD-374D35CFE7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CC6508E-990F-402A-803F-4FBFEB816C72}" type="datetimeFigureOut">
              <a:rPr lang="en-US" smtClean="0"/>
              <a:t>9/26/2011</a:t>
            </a:fld>
            <a:endParaRPr lang="en-US"/>
          </a:p>
        </p:txBody>
      </p:sp>
      <p:sp>
        <p:nvSpPr>
          <p:cNvPr id="22" name="Slide Number Placeholder 21"/>
          <p:cNvSpPr>
            <a:spLocks noGrp="1"/>
          </p:cNvSpPr>
          <p:nvPr>
            <p:ph type="sldNum" sz="quarter" idx="15"/>
          </p:nvPr>
        </p:nvSpPr>
        <p:spPr/>
        <p:txBody>
          <a:bodyPr rtlCol="0"/>
          <a:lstStyle/>
          <a:p>
            <a:fld id="{BB619182-1734-40A4-A8FD-374D35CFE78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CC6508E-990F-402A-803F-4FBFEB816C72}" type="datetimeFigureOut">
              <a:rPr lang="en-US" smtClean="0"/>
              <a:t>9/26/2011</a:t>
            </a:fld>
            <a:endParaRPr lang="en-US"/>
          </a:p>
        </p:txBody>
      </p:sp>
      <p:sp>
        <p:nvSpPr>
          <p:cNvPr id="18" name="Slide Number Placeholder 17"/>
          <p:cNvSpPr>
            <a:spLocks noGrp="1"/>
          </p:cNvSpPr>
          <p:nvPr>
            <p:ph type="sldNum" sz="quarter" idx="11"/>
          </p:nvPr>
        </p:nvSpPr>
        <p:spPr/>
        <p:txBody>
          <a:bodyPr rtlCol="0"/>
          <a:lstStyle/>
          <a:p>
            <a:fld id="{BB619182-1734-40A4-A8FD-374D35CFE78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C6508E-990F-402A-803F-4FBFEB816C72}" type="datetimeFigureOut">
              <a:rPr lang="en-US" smtClean="0"/>
              <a:t>9/26/2011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619182-1734-40A4-A8FD-374D35CFE7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ACS 560</a:t>
            </a:r>
            <a:br>
              <a:rPr lang="en-US" sz="4000" dirty="0" smtClean="0"/>
            </a:br>
            <a:r>
              <a:rPr lang="en-US" sz="4000" dirty="0" smtClean="0"/>
              <a:t>Microblog 911</a:t>
            </a:r>
            <a:br>
              <a:rPr lang="en-US" sz="4000" dirty="0" smtClean="0"/>
            </a:br>
            <a:r>
              <a:rPr lang="en-US" sz="4000" dirty="0"/>
              <a:t>Project </a:t>
            </a:r>
            <a:r>
              <a:rPr lang="en-US" sz="4000" dirty="0" smtClean="0"/>
              <a:t>Status</a:t>
            </a:r>
            <a:endParaRPr lang="en-US" sz="4000" dirty="0"/>
          </a:p>
        </p:txBody>
      </p:sp>
      <p:sp>
        <p:nvSpPr>
          <p:cNvPr id="3" name="Subtitle 2"/>
          <p:cNvSpPr>
            <a:spLocks noGrp="1"/>
          </p:cNvSpPr>
          <p:nvPr>
            <p:ph type="subTitle" idx="1"/>
          </p:nvPr>
        </p:nvSpPr>
        <p:spPr/>
        <p:txBody>
          <a:bodyPr/>
          <a:lstStyle/>
          <a:p>
            <a:r>
              <a:rPr lang="en-US" dirty="0" smtClean="0"/>
              <a:t>Kassie M. Bowman</a:t>
            </a:r>
          </a:p>
          <a:p>
            <a:r>
              <a:rPr lang="en-US" dirty="0" smtClean="0"/>
              <a:t>September 27, 2011</a:t>
            </a:r>
          </a:p>
        </p:txBody>
      </p:sp>
    </p:spTree>
    <p:extLst>
      <p:ext uri="{BB962C8B-B14F-4D97-AF65-F5344CB8AC3E}">
        <p14:creationId xmlns:p14="http://schemas.microsoft.com/office/powerpoint/2010/main" val="313729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Document</a:t>
            </a:r>
            <a:endParaRPr lang="en-US" dirty="0"/>
          </a:p>
        </p:txBody>
      </p:sp>
      <p:sp>
        <p:nvSpPr>
          <p:cNvPr id="3" name="Content Placeholder 2"/>
          <p:cNvSpPr>
            <a:spLocks noGrp="1"/>
          </p:cNvSpPr>
          <p:nvPr>
            <p:ph sz="quarter" idx="1"/>
          </p:nvPr>
        </p:nvSpPr>
        <p:spPr/>
        <p:txBody>
          <a:bodyPr/>
          <a:lstStyle/>
          <a:p>
            <a:r>
              <a:rPr lang="en-US" dirty="0" smtClean="0"/>
              <a:t>Key User Needs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01429181"/>
              </p:ext>
            </p:extLst>
          </p:nvPr>
        </p:nvGraphicFramePr>
        <p:xfrm>
          <a:off x="762000" y="2133600"/>
          <a:ext cx="7162799" cy="3733800"/>
        </p:xfrm>
        <a:graphic>
          <a:graphicData uri="http://schemas.openxmlformats.org/drawingml/2006/table">
            <a:tbl>
              <a:tblPr firstRow="1" firstCol="1" bandRow="1" bandCol="1">
                <a:tableStyleId>{5C22544A-7EE6-4342-B048-85BDC9FD1C3A}</a:tableStyleId>
              </a:tblPr>
              <a:tblGrid>
                <a:gridCol w="1737877"/>
                <a:gridCol w="735182"/>
                <a:gridCol w="1254484"/>
                <a:gridCol w="1835057"/>
                <a:gridCol w="1600199"/>
              </a:tblGrid>
              <a:tr h="155575">
                <a:tc>
                  <a:txBody>
                    <a:bodyPr/>
                    <a:lstStyle/>
                    <a:p>
                      <a:pPr marL="0" marR="0">
                        <a:lnSpc>
                          <a:spcPts val="1200"/>
                        </a:lnSpc>
                        <a:spcBef>
                          <a:spcPts val="0"/>
                        </a:spcBef>
                        <a:spcAft>
                          <a:spcPts val="600"/>
                        </a:spcAft>
                      </a:pPr>
                      <a:r>
                        <a:rPr lang="en-US" sz="1000" dirty="0">
                          <a:effectLst/>
                        </a:rPr>
                        <a:t>Need</a:t>
                      </a:r>
                      <a:endParaRPr lang="en-US" sz="1000" dirty="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a:effectLst/>
                        </a:rPr>
                        <a:t>Priority</a:t>
                      </a:r>
                      <a:endParaRPr lang="en-US" sz="100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a:effectLst/>
                        </a:rPr>
                        <a:t>Concerns</a:t>
                      </a:r>
                      <a:endParaRPr lang="en-US" sz="100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dirty="0">
                          <a:effectLst/>
                        </a:rPr>
                        <a:t>Current Solution</a:t>
                      </a:r>
                      <a:endParaRPr lang="en-US" sz="1000" dirty="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dirty="0">
                          <a:effectLst/>
                        </a:rPr>
                        <a:t>Proposed Solutions</a:t>
                      </a:r>
                      <a:endParaRPr lang="en-US" sz="1000" dirty="0">
                        <a:effectLst/>
                        <a:latin typeface="Times New Roman"/>
                        <a:ea typeface="Times New Roman"/>
                      </a:endParaRPr>
                    </a:p>
                  </a:txBody>
                  <a:tcPr marL="68580" marR="68580" marT="0" marB="0"/>
                </a:tc>
              </a:tr>
              <a:tr h="1244600">
                <a:tc>
                  <a:txBody>
                    <a:bodyPr/>
                    <a:lstStyle/>
                    <a:p>
                      <a:pPr marL="0" marR="0">
                        <a:lnSpc>
                          <a:spcPts val="1200"/>
                        </a:lnSpc>
                        <a:spcBef>
                          <a:spcPts val="0"/>
                        </a:spcBef>
                        <a:spcAft>
                          <a:spcPts val="600"/>
                        </a:spcAft>
                      </a:pPr>
                      <a:r>
                        <a:rPr lang="en-US" sz="1000">
                          <a:effectLst/>
                        </a:rPr>
                        <a:t>Receive notification of an emergency situation</a:t>
                      </a:r>
                      <a:endParaRPr lang="en-US" sz="100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dirty="0">
                          <a:effectLst/>
                        </a:rPr>
                        <a:t>1</a:t>
                      </a:r>
                      <a:endParaRPr lang="en-US" sz="1000" dirty="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dirty="0">
                          <a:effectLst/>
                        </a:rPr>
                        <a:t>Need to ensure notification is accurate, timely, and relevant to users </a:t>
                      </a:r>
                      <a:endParaRPr lang="en-US" sz="1000" dirty="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dirty="0">
                          <a:effectLst/>
                        </a:rPr>
                        <a:t>Users are alerted to ongoing events through their social network or the news.  Social media is timely but can be inaccurate or irrelevant; the news is accurate, but less timely.</a:t>
                      </a:r>
                      <a:endParaRPr lang="en-US" sz="1000" dirty="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a:effectLst/>
                        </a:rPr>
                        <a:t>Provide notification to users in the affected area via text message or other notification as soon as situation is identified.</a:t>
                      </a:r>
                      <a:endParaRPr lang="en-US" sz="1000">
                        <a:effectLst/>
                        <a:latin typeface="Times New Roman"/>
                        <a:ea typeface="Times New Roman"/>
                      </a:endParaRPr>
                    </a:p>
                  </a:txBody>
                  <a:tcPr marL="68580" marR="68580" marT="0" marB="0">
                    <a:solidFill>
                      <a:schemeClr val="accent2">
                        <a:lumMod val="40000"/>
                        <a:lumOff val="60000"/>
                      </a:schemeClr>
                    </a:solidFill>
                  </a:tcPr>
                </a:tc>
              </a:tr>
              <a:tr h="1400175">
                <a:tc>
                  <a:txBody>
                    <a:bodyPr/>
                    <a:lstStyle/>
                    <a:p>
                      <a:pPr marL="0" marR="0">
                        <a:lnSpc>
                          <a:spcPts val="1200"/>
                        </a:lnSpc>
                        <a:spcBef>
                          <a:spcPts val="0"/>
                        </a:spcBef>
                        <a:spcAft>
                          <a:spcPts val="600"/>
                        </a:spcAft>
                      </a:pPr>
                      <a:r>
                        <a:rPr lang="en-US" sz="1000">
                          <a:effectLst/>
                        </a:rPr>
                        <a:t>Provide information about an observed emergency</a:t>
                      </a:r>
                      <a:endParaRPr lang="en-US" sz="100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dirty="0">
                          <a:effectLst/>
                        </a:rPr>
                        <a:t>2</a:t>
                      </a:r>
                      <a:endParaRPr lang="en-US" sz="1000" dirty="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dirty="0">
                          <a:effectLst/>
                        </a:rPr>
                        <a:t>Need to find a way to assess the credibility of users to ensure information is factual</a:t>
                      </a:r>
                      <a:endParaRPr lang="en-US" sz="1000" dirty="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dirty="0">
                          <a:effectLst/>
                        </a:rPr>
                        <a:t>Users must call 911 to report an emergency.  This is typically only done in the case of personal emergencies (such as injuries and house fires) and often not done when weather or traffic emergencies are observed.</a:t>
                      </a:r>
                      <a:endParaRPr lang="en-US" sz="1000" dirty="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dirty="0">
                          <a:effectLst/>
                        </a:rPr>
                        <a:t>Users will use their normal social media application to report details of an observed emergency.</a:t>
                      </a:r>
                      <a:endParaRPr lang="en-US" sz="1000" dirty="0">
                        <a:effectLst/>
                        <a:latin typeface="Times New Roman"/>
                        <a:ea typeface="Times New Roman"/>
                      </a:endParaRPr>
                    </a:p>
                  </a:txBody>
                  <a:tcPr marL="68580" marR="68580" marT="0" marB="0">
                    <a:solidFill>
                      <a:schemeClr val="accent2">
                        <a:lumMod val="40000"/>
                        <a:lumOff val="60000"/>
                      </a:schemeClr>
                    </a:solidFill>
                  </a:tcPr>
                </a:tc>
              </a:tr>
              <a:tr h="933450">
                <a:tc>
                  <a:txBody>
                    <a:bodyPr/>
                    <a:lstStyle/>
                    <a:p>
                      <a:pPr marL="0" marR="0">
                        <a:lnSpc>
                          <a:spcPts val="1200"/>
                        </a:lnSpc>
                        <a:spcBef>
                          <a:spcPts val="0"/>
                        </a:spcBef>
                        <a:spcAft>
                          <a:spcPts val="600"/>
                        </a:spcAft>
                      </a:pPr>
                      <a:r>
                        <a:rPr lang="en-US" sz="1000" dirty="0">
                          <a:effectLst/>
                        </a:rPr>
                        <a:t>Set preferences regarding notification method and frequency</a:t>
                      </a:r>
                      <a:endParaRPr lang="en-US" sz="1000" dirty="0">
                        <a:effectLst/>
                        <a:latin typeface="Times New Roman"/>
                        <a:ea typeface="Times New Roman"/>
                      </a:endParaRPr>
                    </a:p>
                  </a:txBody>
                  <a:tcPr marL="68580" marR="68580" marT="0" marB="0"/>
                </a:tc>
                <a:tc>
                  <a:txBody>
                    <a:bodyPr/>
                    <a:lstStyle/>
                    <a:p>
                      <a:pPr marL="0" marR="0">
                        <a:lnSpc>
                          <a:spcPts val="1200"/>
                        </a:lnSpc>
                        <a:spcBef>
                          <a:spcPts val="0"/>
                        </a:spcBef>
                        <a:spcAft>
                          <a:spcPts val="600"/>
                        </a:spcAft>
                      </a:pPr>
                      <a:r>
                        <a:rPr lang="en-US" sz="1000">
                          <a:effectLst/>
                        </a:rPr>
                        <a:t>3</a:t>
                      </a:r>
                      <a:endParaRPr lang="en-US" sz="100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a:effectLst/>
                        </a:rPr>
                        <a:t>Need to allow users to specify about which types of events they wish to be notified</a:t>
                      </a:r>
                      <a:endParaRPr lang="en-US" sz="100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a:effectLst/>
                        </a:rPr>
                        <a:t>There is no way to filter this information in social media or the news.</a:t>
                      </a:r>
                      <a:endParaRPr lang="en-US" sz="1000">
                        <a:effectLst/>
                        <a:latin typeface="Times New Roman"/>
                        <a:ea typeface="Times New Roman"/>
                      </a:endParaRPr>
                    </a:p>
                  </a:txBody>
                  <a:tcPr marL="68580" marR="68580" marT="0" marB="0">
                    <a:solidFill>
                      <a:schemeClr val="accent2">
                        <a:lumMod val="40000"/>
                        <a:lumOff val="60000"/>
                      </a:schemeClr>
                    </a:solidFill>
                  </a:tcPr>
                </a:tc>
                <a:tc>
                  <a:txBody>
                    <a:bodyPr/>
                    <a:lstStyle/>
                    <a:p>
                      <a:pPr marL="0" marR="0">
                        <a:lnSpc>
                          <a:spcPts val="1200"/>
                        </a:lnSpc>
                        <a:spcBef>
                          <a:spcPts val="0"/>
                        </a:spcBef>
                        <a:spcAft>
                          <a:spcPts val="600"/>
                        </a:spcAft>
                      </a:pPr>
                      <a:r>
                        <a:rPr lang="en-US" sz="1000" dirty="0">
                          <a:effectLst/>
                        </a:rPr>
                        <a:t>The application will provide user opt-in settings for the different types of notifications (such as traffic, weather, terrorism, etc.)</a:t>
                      </a:r>
                      <a:endParaRPr lang="en-US" sz="1000" dirty="0">
                        <a:effectLst/>
                        <a:latin typeface="Times New Roman"/>
                        <a:ea typeface="Times New Roman"/>
                      </a:endParaRPr>
                    </a:p>
                  </a:txBody>
                  <a:tcPr marL="68580" marR="68580" marT="0" marB="0">
                    <a:solidFill>
                      <a:schemeClr val="accent2">
                        <a:lumMod val="40000"/>
                        <a:lumOff val="60000"/>
                      </a:schemeClr>
                    </a:solidFill>
                  </a:tcPr>
                </a:tc>
              </a:tr>
            </a:tbl>
          </a:graphicData>
        </a:graphic>
      </p:graphicFrame>
    </p:spTree>
    <p:extLst>
      <p:ext uri="{BB962C8B-B14F-4D97-AF65-F5344CB8AC3E}">
        <p14:creationId xmlns:p14="http://schemas.microsoft.com/office/powerpoint/2010/main" val="173575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Architecture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1479663"/>
            <a:ext cx="4953000" cy="522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426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Axiomatic</a:t>
            </a:r>
            <a:r>
              <a:rPr lang="en-US" baseline="0" dirty="0" smtClean="0"/>
              <a:t> Design</a:t>
            </a: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485669"/>
            <a:ext cx="7086600" cy="5056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quarter" idx="1"/>
          </p:nvPr>
        </p:nvSpPr>
        <p:spPr/>
        <p:txBody>
          <a:bodyPr/>
          <a:lstStyle/>
          <a:p>
            <a:r>
              <a:rPr lang="en-US" dirty="0" smtClean="0"/>
              <a:t>Design Matrix</a:t>
            </a:r>
            <a:endParaRPr lang="en-US" dirty="0"/>
          </a:p>
        </p:txBody>
      </p:sp>
    </p:spTree>
    <p:extLst>
      <p:ext uri="{BB962C8B-B14F-4D97-AF65-F5344CB8AC3E}">
        <p14:creationId xmlns:p14="http://schemas.microsoft.com/office/powerpoint/2010/main" val="384748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lstStyle/>
          <a:p>
            <a:r>
              <a:rPr lang="en-US" dirty="0" smtClean="0"/>
              <a:t>Software Requirements</a:t>
            </a:r>
            <a:r>
              <a:rPr lang="en-US" baseline="0" dirty="0" smtClean="0"/>
              <a:t> Specification</a:t>
            </a:r>
            <a:endParaRPr lang="en-US" dirty="0"/>
          </a:p>
        </p:txBody>
      </p:sp>
      <p:sp>
        <p:nvSpPr>
          <p:cNvPr id="3" name="Content Placeholder 2"/>
          <p:cNvSpPr>
            <a:spLocks noGrp="1"/>
          </p:cNvSpPr>
          <p:nvPr>
            <p:ph sz="quarter" idx="1"/>
          </p:nvPr>
        </p:nvSpPr>
        <p:spPr/>
        <p:txBody>
          <a:bodyPr/>
          <a:lstStyle/>
          <a:p>
            <a:r>
              <a:rPr lang="en-US" dirty="0" smtClean="0"/>
              <a:t>Completed:</a:t>
            </a:r>
          </a:p>
          <a:p>
            <a:pPr lvl="1"/>
            <a:r>
              <a:rPr lang="en-US" dirty="0" smtClean="0"/>
              <a:t>Section 1: Introduction</a:t>
            </a:r>
          </a:p>
          <a:p>
            <a:pPr lvl="1"/>
            <a:r>
              <a:rPr lang="en-US" dirty="0" smtClean="0"/>
              <a:t>Section 4: Change Management Process</a:t>
            </a:r>
          </a:p>
          <a:p>
            <a:pPr lvl="1"/>
            <a:r>
              <a:rPr lang="en-US" dirty="0" smtClean="0"/>
              <a:t>Section 5: Document Approvals</a:t>
            </a:r>
          </a:p>
          <a:p>
            <a:pPr lvl="1"/>
            <a:endParaRPr lang="en-US" dirty="0" smtClean="0"/>
          </a:p>
          <a:p>
            <a:r>
              <a:rPr lang="en-US" dirty="0" smtClean="0"/>
              <a:t>In progress:</a:t>
            </a:r>
          </a:p>
          <a:p>
            <a:pPr lvl="1"/>
            <a:r>
              <a:rPr lang="en-US" dirty="0" smtClean="0"/>
              <a:t>Section 2: The Overall Description</a:t>
            </a:r>
          </a:p>
          <a:p>
            <a:pPr lvl="1"/>
            <a:r>
              <a:rPr lang="en-US" dirty="0" smtClean="0"/>
              <a:t>Section 3: Specific Requirements</a:t>
            </a:r>
            <a:endParaRPr lang="en-US" dirty="0"/>
          </a:p>
        </p:txBody>
      </p:sp>
    </p:spTree>
    <p:extLst>
      <p:ext uri="{BB962C8B-B14F-4D97-AF65-F5344CB8AC3E}">
        <p14:creationId xmlns:p14="http://schemas.microsoft.com/office/powerpoint/2010/main" val="3016689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83</TotalTime>
  <Words>279</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ACS 560 Microblog 911 Project Status</vt:lpstr>
      <vt:lpstr>Vision Document</vt:lpstr>
      <vt:lpstr>Application Architecture</vt:lpstr>
      <vt:lpstr>Axiomatic Design</vt:lpstr>
      <vt:lpstr>Software Requirements Specification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ACS 560 Microblog 911 Project Status</dc:title>
  <dc:creator>Kassie M Bowman</dc:creator>
  <cp:lastModifiedBy>Kassie M Bowman</cp:lastModifiedBy>
  <cp:revision>9</cp:revision>
  <dcterms:created xsi:type="dcterms:W3CDTF">2011-09-25T03:01:18Z</dcterms:created>
  <dcterms:modified xsi:type="dcterms:W3CDTF">2011-09-27T02:06:47Z</dcterms:modified>
</cp:coreProperties>
</file>