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0"/>
  </p:notesMasterIdLst>
  <p:sldIdLst>
    <p:sldId id="256" r:id="rId2"/>
    <p:sldId id="258" r:id="rId3"/>
    <p:sldId id="262" r:id="rId4"/>
    <p:sldId id="263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72706-5641-499F-99F2-D72B484422B4}" type="datetimeFigureOut">
              <a:rPr lang="en-US" smtClean="0"/>
              <a:t>11/27/2011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9458A-2FB5-4123-B49B-DA146242A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9458A-2FB5-4123-B49B-DA146242A5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8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CC4FF2-F4A5-43D8-86A6-A71058817A67}" type="datetime1">
              <a:rPr lang="en-US" smtClean="0"/>
              <a:t>11/27/2011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DCDB-BDC9-417A-932A-F74CE311DF21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EDDA-B37F-4FEA-8A61-05DDA83528C4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5CEB92-4115-4B76-9372-4EFDA5AC98F0}" type="datetime1">
              <a:rPr lang="en-US" smtClean="0"/>
              <a:t>11/27/2011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E5A1CA-B4D1-43CC-ACF2-D1576A80082A}" type="datetime1">
              <a:rPr lang="en-US" smtClean="0"/>
              <a:t>11/27/2011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6707-ED92-4DD6-B8D6-2265F4512F13}" type="datetime1">
              <a:rPr lang="en-US" smtClean="0"/>
              <a:t>11/27/2011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FD4E-B615-4E94-8215-3E8DE1C1F77A}" type="datetime1">
              <a:rPr lang="en-US" smtClean="0"/>
              <a:t>11/27/2011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BD22E2-3D13-4D33-BD2E-E123DB24EBC7}" type="datetime1">
              <a:rPr lang="en-US" smtClean="0"/>
              <a:t>11/27/2011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93D8-DEDD-425B-AD8A-29BCF8CA0734}" type="datetime1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D25607-EDEC-416D-85E1-AFFE7882CA30}" type="datetime1">
              <a:rPr lang="en-US" smtClean="0"/>
              <a:t>11/27/2011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95EC2-9D4E-4C18-BD7B-9A33D58A7ED8}" type="datetime1">
              <a:rPr lang="en-US" smtClean="0"/>
              <a:t>11/27/2011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48D420-62B8-41F4-91DD-567A108FCC95}" type="datetime1">
              <a:rPr lang="en-US" smtClean="0"/>
              <a:t>11/27/2011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619182-1734-40A4-A8FD-374D35CFE7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2199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ACS 560</a:t>
            </a:r>
            <a:br>
              <a:rPr lang="en-US" sz="4800" dirty="0" smtClean="0"/>
            </a:br>
            <a:r>
              <a:rPr lang="en-US" sz="4800" dirty="0" smtClean="0"/>
              <a:t>Microblog 911</a:t>
            </a:r>
            <a:br>
              <a:rPr lang="en-US" sz="4800" dirty="0" smtClean="0"/>
            </a:br>
            <a:r>
              <a:rPr lang="en-US" sz="4800" dirty="0"/>
              <a:t>Project </a:t>
            </a:r>
            <a:r>
              <a:rPr lang="en-US" sz="4800" dirty="0" smtClean="0"/>
              <a:t>Status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Kassie M. Bowman</a:t>
            </a:r>
          </a:p>
          <a:p>
            <a:r>
              <a:rPr lang="en-US" sz="2400" dirty="0" smtClean="0"/>
              <a:t>November 29, 2011</a:t>
            </a:r>
          </a:p>
        </p:txBody>
      </p:sp>
    </p:spTree>
    <p:extLst>
      <p:ext uri="{BB962C8B-B14F-4D97-AF65-F5344CB8AC3E}">
        <p14:creationId xmlns:p14="http://schemas.microsoft.com/office/powerpoint/2010/main" val="31372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1" t="13086" r="26977" b="14453"/>
          <a:stretch/>
        </p:blipFill>
        <p:spPr bwMode="auto">
          <a:xfrm>
            <a:off x="457200" y="1371600"/>
            <a:ext cx="764546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2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Inception Cmap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7" t="16211" r="41471" b="31055"/>
          <a:stretch/>
        </p:blipFill>
        <p:spPr bwMode="auto">
          <a:xfrm>
            <a:off x="457200" y="1524000"/>
            <a:ext cx="7620000" cy="503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8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Cmap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0" t="12695" r="46742" b="42384"/>
          <a:stretch/>
        </p:blipFill>
        <p:spPr bwMode="auto">
          <a:xfrm>
            <a:off x="406260" y="1600200"/>
            <a:ext cx="7670940" cy="465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5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- Component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5263273" cy="5393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4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Status Summary – Inception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Completed:</a:t>
            </a:r>
          </a:p>
          <a:p>
            <a:pPr lvl="1"/>
            <a:r>
              <a:rPr lang="en-US" dirty="0" smtClean="0"/>
              <a:t>Vision Document (v1)</a:t>
            </a:r>
          </a:p>
          <a:p>
            <a:pPr lvl="1"/>
            <a:r>
              <a:rPr lang="en-US" dirty="0" smtClean="0"/>
              <a:t>Application Architecture (v2)</a:t>
            </a:r>
          </a:p>
          <a:p>
            <a:pPr lvl="1"/>
            <a:r>
              <a:rPr lang="en-US" dirty="0"/>
              <a:t>Software Requirement Specification (v4)</a:t>
            </a:r>
          </a:p>
          <a:p>
            <a:pPr lvl="1"/>
            <a:r>
              <a:rPr lang="en-US" dirty="0" smtClean="0"/>
              <a:t>FMEA (v1)</a:t>
            </a:r>
          </a:p>
          <a:p>
            <a:pPr lvl="1"/>
            <a:r>
              <a:rPr lang="en-US" dirty="0" smtClean="0"/>
              <a:t>Design Matrix (v2)</a:t>
            </a:r>
          </a:p>
          <a:p>
            <a:pPr lvl="1"/>
            <a:r>
              <a:rPr lang="en-US" dirty="0" smtClean="0"/>
              <a:t>Design Structure Matrix (v2)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091535"/>
            <a:ext cx="7467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Inception Phase Complete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6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Status Summary – Elaboration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Completed:</a:t>
            </a:r>
          </a:p>
          <a:p>
            <a:pPr lvl="1"/>
            <a:r>
              <a:rPr lang="en-US" dirty="0" smtClean="0"/>
              <a:t>Project Management Plan </a:t>
            </a:r>
            <a:r>
              <a:rPr lang="en-US" dirty="0"/>
              <a:t>(</a:t>
            </a:r>
            <a:r>
              <a:rPr lang="en-US" dirty="0" smtClean="0"/>
              <a:t>v5)</a:t>
            </a:r>
            <a:endParaRPr lang="en-US" dirty="0" smtClean="0"/>
          </a:p>
          <a:p>
            <a:pPr lvl="1"/>
            <a:r>
              <a:rPr lang="en-US" dirty="0" smtClean="0"/>
              <a:t>QFD House of Quality (v1)</a:t>
            </a:r>
          </a:p>
          <a:p>
            <a:pPr lvl="1"/>
            <a:r>
              <a:rPr lang="en-US" dirty="0" smtClean="0"/>
              <a:t>System Architecture (v2)</a:t>
            </a:r>
          </a:p>
          <a:p>
            <a:r>
              <a:rPr lang="en-US" dirty="0" smtClean="0"/>
              <a:t>In Progress:</a:t>
            </a:r>
          </a:p>
          <a:p>
            <a:pPr lvl="1"/>
            <a:r>
              <a:rPr lang="en-US" dirty="0" smtClean="0"/>
              <a:t>Software Design Description (v2)</a:t>
            </a:r>
          </a:p>
          <a:p>
            <a:pPr lvl="2"/>
            <a:r>
              <a:rPr lang="en-US" dirty="0" smtClean="0"/>
              <a:t>Component Diagram</a:t>
            </a:r>
          </a:p>
          <a:p>
            <a:pPr lvl="2"/>
            <a:r>
              <a:rPr lang="en-US" dirty="0" smtClean="0"/>
              <a:t>Class Diagrams</a:t>
            </a:r>
          </a:p>
          <a:p>
            <a:pPr lvl="2"/>
            <a:r>
              <a:rPr lang="en-US" dirty="0" smtClean="0"/>
              <a:t>Activity Diagram(s)</a:t>
            </a:r>
            <a:endParaRPr lang="en-US" dirty="0"/>
          </a:p>
          <a:p>
            <a:pPr lvl="1"/>
            <a:r>
              <a:rPr lang="en-US" dirty="0" smtClean="0"/>
              <a:t>Schedule (v2)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619182-1734-40A4-A8FD-374D35CFE78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091535"/>
            <a:ext cx="7467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Elaboration Phase is on schedule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74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You.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 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73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124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ACS 560 Microblog 911 Project Status</vt:lpstr>
      <vt:lpstr>Main Cmap</vt:lpstr>
      <vt:lpstr>Inception Cmap</vt:lpstr>
      <vt:lpstr>Elaboration Cmap</vt:lpstr>
      <vt:lpstr>UML - Component Diagram</vt:lpstr>
      <vt:lpstr>Status Summary – Inception Phase</vt:lpstr>
      <vt:lpstr>Status Summary – Elaboration Phase</vt:lpstr>
      <vt:lpstr>Thank You.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ACS 560 Microblog 911 Project Status</dc:title>
  <dc:creator>Kassie M Bowman</dc:creator>
  <cp:lastModifiedBy>Kassie M Bowman</cp:lastModifiedBy>
  <cp:revision>25</cp:revision>
  <dcterms:created xsi:type="dcterms:W3CDTF">2011-09-25T03:01:18Z</dcterms:created>
  <dcterms:modified xsi:type="dcterms:W3CDTF">2011-11-28T02:56:07Z</dcterms:modified>
</cp:coreProperties>
</file>