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57" r:id="rId5"/>
    <p:sldId id="260" r:id="rId6"/>
    <p:sldId id="259" r:id="rId7"/>
    <p:sldId id="258"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3440B087-D7B7-46B0-B312-0F164A801CC4}" type="datetimeFigureOut">
              <a:rPr lang="es-CO" smtClean="0"/>
              <a:t>27/02/2012</a:t>
            </a:fld>
            <a:endParaRPr lang="es-CO"/>
          </a:p>
        </p:txBody>
      </p:sp>
      <p:sp>
        <p:nvSpPr>
          <p:cNvPr id="5" name="Footer Placeholder 4"/>
          <p:cNvSpPr>
            <a:spLocks noGrp="1"/>
          </p:cNvSpPr>
          <p:nvPr>
            <p:ph type="ftr" sz="quarter" idx="11"/>
          </p:nvPr>
        </p:nvSpPr>
        <p:spPr bwMode="white"/>
        <p:txBody>
          <a:bodyPr/>
          <a:lstStyle/>
          <a:p>
            <a:endParaRPr lang="es-CO"/>
          </a:p>
        </p:txBody>
      </p:sp>
      <p:sp>
        <p:nvSpPr>
          <p:cNvPr id="6" name="Slide Number Placeholder 5"/>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440B087-D7B7-46B0-B312-0F164A801CC4}" type="datetimeFigureOut">
              <a:rPr lang="es-CO" smtClean="0"/>
              <a:t>27/02/2012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40B087-D7B7-46B0-B312-0F164A801CC4}" type="datetimeFigureOut">
              <a:rPr lang="es-CO" smtClean="0"/>
              <a:t>27/02/2012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440B087-D7B7-46B0-B312-0F164A801CC4}" type="datetimeFigureOut">
              <a:rPr lang="es-CO" smtClean="0"/>
              <a:t>27/02/2012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CC72F1-A1CC-4E17-BA24-B540E676AB60}" type="slidenum">
              <a:rPr lang="es-CO" smtClean="0"/>
              <a:t>‹Nº›</a:t>
            </a:fld>
            <a:endParaRPr lang="es-C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0B087-D7B7-46B0-B312-0F164A801CC4}" type="datetimeFigureOut">
              <a:rPr lang="es-CO" smtClean="0"/>
              <a:t>27/02/2012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CC72F1-A1CC-4E17-BA24-B540E676AB60}"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440B087-D7B7-46B0-B312-0F164A801CC4}" type="datetimeFigureOut">
              <a:rPr lang="es-CO" smtClean="0"/>
              <a:t>27/02/2012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CC72F1-A1CC-4E17-BA24-B540E676AB60}" type="slidenum">
              <a:rPr lang="es-CO" smtClean="0"/>
              <a:t>‹Nº›</a:t>
            </a:fld>
            <a:endParaRPr lang="es-CO"/>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440B087-D7B7-46B0-B312-0F164A801CC4}" type="datetimeFigureOut">
              <a:rPr lang="es-CO" smtClean="0"/>
              <a:t>27/02/2012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440B087-D7B7-46B0-B312-0F164A801CC4}" type="datetimeFigureOut">
              <a:rPr lang="es-CO" smtClean="0"/>
              <a:t>27/02/2012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5CC72F1-A1CC-4E17-BA24-B540E676AB60}"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40B087-D7B7-46B0-B312-0F164A801CC4}" type="datetimeFigureOut">
              <a:rPr lang="es-CO" smtClean="0"/>
              <a:t>27/02/2012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40B087-D7B7-46B0-B312-0F164A801CC4}" type="datetimeFigureOut">
              <a:rPr lang="es-CO" smtClean="0"/>
              <a:t>27/02/2012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CC72F1-A1CC-4E17-BA24-B540E676AB60}" type="slidenum">
              <a:rPr lang="es-CO" smtClean="0"/>
              <a:t>‹Nº›</a:t>
            </a:fld>
            <a:endParaRPr lang="es-CO"/>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440B087-D7B7-46B0-B312-0F164A801CC4}" type="datetimeFigureOut">
              <a:rPr lang="es-CO" smtClean="0"/>
              <a:t>27/02/2012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CC72F1-A1CC-4E17-BA24-B540E676AB60}"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440B087-D7B7-46B0-B312-0F164A801CC4}" type="datetimeFigureOut">
              <a:rPr lang="es-CO" smtClean="0"/>
              <a:t>27/02/2012</a:t>
            </a:fld>
            <a:endParaRPr lang="es-C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CO"/>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5CC72F1-A1CC-4E17-BA24-B540E676AB60}"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7.xml"/><Relationship Id="rId1" Type="http://schemas.openxmlformats.org/officeDocument/2006/relationships/slideLayout" Target="../slideLayouts/slideLayout7.xml"/><Relationship Id="rId5" Type="http://schemas.openxmlformats.org/officeDocument/2006/relationships/slide" Target="slide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quina doblada">
            <a:hlinkClick r:id="rId2" action="ppaction://hlinksldjump"/>
          </p:cNvPr>
          <p:cNvSpPr/>
          <p:nvPr/>
        </p:nvSpPr>
        <p:spPr>
          <a:xfrm>
            <a:off x="0" y="0"/>
            <a:ext cx="9144000" cy="6858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ctrTitle"/>
          </p:nvPr>
        </p:nvSpPr>
        <p:spPr/>
        <p:txBody>
          <a:bodyPr>
            <a:noAutofit/>
          </a:bodyPr>
          <a:lstStyle/>
          <a:p>
            <a:r>
              <a:rPr lang="es-CO" sz="8000" dirty="0" smtClean="0"/>
              <a:t>Bitácora 0</a:t>
            </a:r>
            <a:endParaRPr lang="es-CO" sz="8000" dirty="0"/>
          </a:p>
        </p:txBody>
      </p:sp>
      <p:sp>
        <p:nvSpPr>
          <p:cNvPr id="3" name="2 Subtítulo"/>
          <p:cNvSpPr>
            <a:spLocks noGrp="1"/>
          </p:cNvSpPr>
          <p:nvPr>
            <p:ph type="subTitle" idx="1"/>
          </p:nvPr>
        </p:nvSpPr>
        <p:spPr/>
        <p:txBody>
          <a:bodyPr>
            <a:noAutofit/>
          </a:bodyPr>
          <a:lstStyle/>
          <a:p>
            <a:r>
              <a:rPr lang="es-CO" sz="6000" dirty="0" smtClean="0"/>
              <a:t>Laura Rodríguez Mejía</a:t>
            </a:r>
            <a:endParaRPr lang="es-CO" sz="6000" dirty="0"/>
          </a:p>
        </p:txBody>
      </p:sp>
    </p:spTree>
    <p:extLst>
      <p:ext uri="{BB962C8B-B14F-4D97-AF65-F5344CB8AC3E}">
        <p14:creationId xmlns:p14="http://schemas.microsoft.com/office/powerpoint/2010/main" val="272216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is\AppData\Local\Microsoft\Windows\Temporary Internet Files\Content.IE5\LAVM3IE5\MC90043306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2687" t="-175" b="-225"/>
          <a:stretch/>
        </p:blipFill>
        <p:spPr bwMode="auto">
          <a:xfrm>
            <a:off x="0" y="-3277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Esquina doblada">
            <a:hlinkClick r:id="rId4" action="ppaction://hlinksldjump"/>
          </p:cNvPr>
          <p:cNvSpPr/>
          <p:nvPr/>
        </p:nvSpPr>
        <p:spPr>
          <a:xfrm>
            <a:off x="0" y="0"/>
            <a:ext cx="9144000" cy="6858000"/>
          </a:xfrm>
          <a:prstGeom prst="foldedCorner">
            <a:avLst>
              <a:gd name="adj" fmla="val 24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CuadroTexto"/>
          <p:cNvSpPr txBox="1"/>
          <p:nvPr/>
        </p:nvSpPr>
        <p:spPr>
          <a:xfrm rot="21002105">
            <a:off x="1319360" y="1269365"/>
            <a:ext cx="5807043" cy="3693319"/>
          </a:xfrm>
          <a:prstGeom prst="rect">
            <a:avLst/>
          </a:prstGeom>
          <a:noFill/>
        </p:spPr>
        <p:txBody>
          <a:bodyPr wrap="square" rtlCol="0">
            <a:spAutoFit/>
            <a:scene3d>
              <a:camera prst="isometricOffAxis2Left"/>
              <a:lightRig rig="threePt" dir="t"/>
            </a:scene3d>
          </a:bodyPr>
          <a:lstStyle/>
          <a:p>
            <a:pPr algn="just"/>
            <a:r>
              <a:rPr lang="en-US" sz="2400" dirty="0" smtClean="0">
                <a:solidFill>
                  <a:schemeClr val="bg1"/>
                </a:solidFill>
              </a:rPr>
              <a:t>Through my learning experience I came to use the computer when I was around the last three or four years of school. Personally I’m not very fond of technology but I can deny that it offers great things for teaching and learning. I don’t consider myself a book worm but certainly I’m more like to be so than a technology </a:t>
            </a:r>
            <a:r>
              <a:rPr lang="en-US" sz="2400" dirty="0">
                <a:solidFill>
                  <a:schemeClr val="bg1"/>
                </a:solidFill>
              </a:rPr>
              <a:t> </a:t>
            </a:r>
            <a:r>
              <a:rPr lang="en-US" sz="2400" dirty="0" smtClean="0">
                <a:solidFill>
                  <a:schemeClr val="bg1"/>
                </a:solidFill>
              </a:rPr>
              <a:t>worm (if that is even the right way of saying it).</a:t>
            </a:r>
          </a:p>
          <a:p>
            <a:endParaRPr lang="en-US" dirty="0">
              <a:solidFill>
                <a:schemeClr val="bg1"/>
              </a:solidFill>
            </a:endParaRPr>
          </a:p>
        </p:txBody>
      </p:sp>
    </p:spTree>
    <p:extLst>
      <p:ext uri="{BB962C8B-B14F-4D97-AF65-F5344CB8AC3E}">
        <p14:creationId xmlns:p14="http://schemas.microsoft.com/office/powerpoint/2010/main" val="250767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Lauris\AppData\Local\Microsoft\Windows\Temporary Internet Files\Content.IE5\LAVM3IE5\MC90043306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2687" t="-175" b="-225"/>
          <a:stretch/>
        </p:blipFill>
        <p:spPr bwMode="auto">
          <a:xfrm>
            <a:off x="0" y="-1999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rot="21002645">
            <a:off x="1475656" y="1844824"/>
            <a:ext cx="5112568" cy="2677656"/>
          </a:xfrm>
          <a:prstGeom prst="rect">
            <a:avLst/>
          </a:prstGeom>
        </p:spPr>
        <p:txBody>
          <a:bodyPr wrap="square">
            <a:spAutoFit/>
            <a:scene3d>
              <a:camera prst="isometricOffAxis2Left"/>
              <a:lightRig rig="threePt" dir="t"/>
            </a:scene3d>
          </a:bodyPr>
          <a:lstStyle/>
          <a:p>
            <a:pPr algn="just"/>
            <a:r>
              <a:rPr lang="en-US" sz="2400" dirty="0">
                <a:solidFill>
                  <a:schemeClr val="bg1"/>
                </a:solidFill>
              </a:rPr>
              <a:t>This class presents itself as an opportunity to get more in touch with ICTs and to go out of my comfort zone and see all the good things they have to offer. Again with the guidance and company of Harold; a teacher that has opened my heart to education. </a:t>
            </a:r>
            <a:endParaRPr lang="es-CO" sz="2400" dirty="0">
              <a:solidFill>
                <a:schemeClr val="bg1"/>
              </a:solidFill>
            </a:endParaRPr>
          </a:p>
        </p:txBody>
      </p:sp>
      <p:sp>
        <p:nvSpPr>
          <p:cNvPr id="4" name="3 Esquina doblada">
            <a:hlinkClick r:id="rId4" action="ppaction://hlinksldjump"/>
          </p:cNvPr>
          <p:cNvSpPr/>
          <p:nvPr/>
        </p:nvSpPr>
        <p:spPr>
          <a:xfrm>
            <a:off x="0" y="0"/>
            <a:ext cx="9144000" cy="6858000"/>
          </a:xfrm>
          <a:prstGeom prst="foldedCorner">
            <a:avLst>
              <a:gd name="adj" fmla="val 24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52194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uris\AppData\Local\Microsoft\Windows\Temporary Internet Files\Content.IE5\LAVM3IE5\MC900433063[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2687" t="-175" b="-225"/>
          <a:stretch/>
        </p:blipFill>
        <p:spPr bwMode="auto">
          <a:xfrm>
            <a:off x="0" y="-3277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5 Esquina doblada">
            <a:hlinkClick r:id="rId4" action="ppaction://hlinksldjump"/>
          </p:cNvPr>
          <p:cNvSpPr/>
          <p:nvPr/>
        </p:nvSpPr>
        <p:spPr>
          <a:xfrm>
            <a:off x="0" y="0"/>
            <a:ext cx="9144000" cy="6858000"/>
          </a:xfrm>
          <a:prstGeom prst="foldedCorner">
            <a:avLst>
              <a:gd name="adj" fmla="val 245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rot="20801591">
            <a:off x="1252558" y="1570618"/>
            <a:ext cx="5573322" cy="3046988"/>
          </a:xfrm>
          <a:prstGeom prst="rect">
            <a:avLst/>
          </a:prstGeom>
        </p:spPr>
        <p:txBody>
          <a:bodyPr wrap="square">
            <a:spAutoFit/>
            <a:scene3d>
              <a:camera prst="perspectiveContrastingLeftFacing"/>
              <a:lightRig rig="threePt" dir="t"/>
            </a:scene3d>
          </a:bodyPr>
          <a:lstStyle/>
          <a:p>
            <a:r>
              <a:rPr lang="en-US" sz="3200" dirty="0">
                <a:solidFill>
                  <a:schemeClr val="bg1"/>
                </a:solidFill>
                <a:latin typeface="Book Antiqua" pitchFamily="18" charset="0"/>
              </a:rPr>
              <a:t>The topic of the seminar is the use of ICTs in the language classroom. It is indeed a very important topic for us, future language teachers. </a:t>
            </a:r>
            <a:endParaRPr lang="es-CO" sz="3200" dirty="0">
              <a:solidFill>
                <a:schemeClr val="bg1"/>
              </a:solidFill>
            </a:endParaRPr>
          </a:p>
        </p:txBody>
      </p:sp>
    </p:spTree>
    <p:extLst>
      <p:ext uri="{BB962C8B-B14F-4D97-AF65-F5344CB8AC3E}">
        <p14:creationId xmlns:p14="http://schemas.microsoft.com/office/powerpoint/2010/main" val="2079902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uris\AppData\Local\Microsoft\Windows\Temporary Internet Files\Content.IE5\LAVM3IE5\MC900433063[1].jpg">
            <a:hlinkClick r:id="rId2" action="ppaction://hlinksldjump"/>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52687" t="-175" b="-22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Esquina doblada"/>
          <p:cNvSpPr/>
          <p:nvPr/>
        </p:nvSpPr>
        <p:spPr>
          <a:xfrm>
            <a:off x="0" y="0"/>
            <a:ext cx="9144000" cy="6858000"/>
          </a:xfrm>
          <a:prstGeom prst="foldedCorner">
            <a:avLst>
              <a:gd name="adj" fmla="val 227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p:cNvSpPr/>
          <p:nvPr/>
        </p:nvSpPr>
        <p:spPr>
          <a:xfrm rot="20993444">
            <a:off x="1403648" y="1772816"/>
            <a:ext cx="5256584" cy="2677656"/>
          </a:xfrm>
          <a:prstGeom prst="rect">
            <a:avLst/>
          </a:prstGeom>
        </p:spPr>
        <p:txBody>
          <a:bodyPr wrap="square">
            <a:spAutoFit/>
            <a:scene3d>
              <a:camera prst="isometricOffAxis2Left"/>
              <a:lightRig rig="threePt" dir="t"/>
            </a:scene3d>
          </a:bodyPr>
          <a:lstStyle/>
          <a:p>
            <a:pPr algn="just"/>
            <a:r>
              <a:rPr lang="en-US" sz="2400" dirty="0">
                <a:solidFill>
                  <a:schemeClr val="bg1"/>
                </a:solidFill>
                <a:latin typeface="Book Antiqua" pitchFamily="18" charset="0"/>
              </a:rPr>
              <a:t>The first thing we had to do, was to answer three questions: </a:t>
            </a:r>
          </a:p>
          <a:p>
            <a:pPr algn="just"/>
            <a:endParaRPr lang="en-US" sz="2400" dirty="0">
              <a:solidFill>
                <a:schemeClr val="bg1"/>
              </a:solidFill>
              <a:latin typeface="Book Antiqua" pitchFamily="18" charset="0"/>
            </a:endParaRPr>
          </a:p>
          <a:p>
            <a:pPr marL="285750" indent="-285750" algn="just">
              <a:buFont typeface="Arial" pitchFamily="34" charset="0"/>
              <a:buChar char="•"/>
            </a:pPr>
            <a:r>
              <a:rPr lang="en-US" sz="2400" dirty="0">
                <a:solidFill>
                  <a:schemeClr val="bg1"/>
                </a:solidFill>
                <a:latin typeface="Book Antiqua" pitchFamily="18" charset="0"/>
                <a:hlinkClick r:id="rId5" action="ppaction://hlinksldjump"/>
              </a:rPr>
              <a:t>What are your expectations?</a:t>
            </a:r>
            <a:endParaRPr lang="en-US" sz="2400" dirty="0">
              <a:solidFill>
                <a:schemeClr val="bg1"/>
              </a:solidFill>
              <a:latin typeface="Book Antiqua" pitchFamily="18" charset="0"/>
            </a:endParaRPr>
          </a:p>
          <a:p>
            <a:pPr marL="285750" indent="-285750" algn="just">
              <a:buFont typeface="Arial" pitchFamily="34" charset="0"/>
              <a:buChar char="•"/>
            </a:pPr>
            <a:r>
              <a:rPr lang="en-US" sz="2400" dirty="0">
                <a:solidFill>
                  <a:schemeClr val="bg1"/>
                </a:solidFill>
                <a:latin typeface="Book Antiqua" pitchFamily="18" charset="0"/>
                <a:hlinkClick r:id="rId2" action="ppaction://hlinksldjump"/>
              </a:rPr>
              <a:t>Have you taught?</a:t>
            </a:r>
          </a:p>
          <a:p>
            <a:pPr marL="285750" indent="-285750" algn="just">
              <a:buFont typeface="Arial" pitchFamily="34" charset="0"/>
              <a:buChar char="•"/>
            </a:pPr>
            <a:r>
              <a:rPr lang="en-US" sz="2400" dirty="0">
                <a:solidFill>
                  <a:schemeClr val="bg1"/>
                </a:solidFill>
                <a:latin typeface="Book Antiqua" pitchFamily="18" charset="0"/>
                <a:hlinkClick r:id="rId2" action="ppaction://hlinksldjump"/>
              </a:rPr>
              <a:t>Why could you use ICTs in your language lessons?</a:t>
            </a:r>
            <a:endParaRPr lang="en-US" sz="2400" dirty="0">
              <a:solidFill>
                <a:schemeClr val="bg1"/>
              </a:solidFill>
              <a:latin typeface="Book Antiqua" pitchFamily="18" charset="0"/>
            </a:endParaRPr>
          </a:p>
        </p:txBody>
      </p:sp>
    </p:spTree>
    <p:extLst>
      <p:ext uri="{BB962C8B-B14F-4D97-AF65-F5344CB8AC3E}">
        <p14:creationId xmlns:p14="http://schemas.microsoft.com/office/powerpoint/2010/main" val="76843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Lauris\AppData\Local\Microsoft\Windows\Temporary Internet Files\Content.IE5\28UFYPHL\MP900402545[1].jpg">
            <a:hlinkClick r:id="rId2" action="ppaction://hlinksldjump"/>
          </p:cNvPr>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028" y="-3"/>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35480" y="692696"/>
            <a:ext cx="8856984" cy="2308324"/>
          </a:xfrm>
          <a:prstGeom prst="rect">
            <a:avLst/>
          </a:prstGeom>
        </p:spPr>
        <p:txBody>
          <a:bodyPr wrap="square">
            <a:spAutoFit/>
          </a:bodyPr>
          <a:lstStyle/>
          <a:p>
            <a:pPr algn="just"/>
            <a:r>
              <a:rPr lang="en-US" sz="2400" dirty="0">
                <a:solidFill>
                  <a:schemeClr val="bg1"/>
                </a:solidFill>
                <a:latin typeface="Book Antiqua" pitchFamily="18" charset="0"/>
              </a:rPr>
              <a:t>To begin with I’m glad that our preparation as future teachers is being taken more seriously; this course is prove of that. </a:t>
            </a:r>
          </a:p>
          <a:p>
            <a:pPr algn="just"/>
            <a:r>
              <a:rPr lang="en-US" sz="2400" dirty="0">
                <a:solidFill>
                  <a:schemeClr val="bg1"/>
                </a:solidFill>
                <a:latin typeface="Book Antiqua" pitchFamily="18" charset="0"/>
              </a:rPr>
              <a:t>Like the course of </a:t>
            </a:r>
            <a:r>
              <a:rPr lang="en-US" sz="2400" dirty="0" err="1">
                <a:solidFill>
                  <a:schemeClr val="bg1"/>
                </a:solidFill>
                <a:latin typeface="Book Antiqua" pitchFamily="18" charset="0"/>
              </a:rPr>
              <a:t>Metodología</a:t>
            </a:r>
            <a:r>
              <a:rPr lang="en-US" sz="2400" dirty="0">
                <a:solidFill>
                  <a:schemeClr val="bg1"/>
                </a:solidFill>
                <a:latin typeface="Book Antiqua" pitchFamily="18" charset="0"/>
              </a:rPr>
              <a:t> y </a:t>
            </a:r>
            <a:r>
              <a:rPr lang="en-US" sz="2400" dirty="0" err="1">
                <a:solidFill>
                  <a:schemeClr val="bg1"/>
                </a:solidFill>
                <a:latin typeface="Book Antiqua" pitchFamily="18" charset="0"/>
              </a:rPr>
              <a:t>Didáctica</a:t>
            </a:r>
            <a:r>
              <a:rPr lang="en-US" sz="2400" dirty="0">
                <a:solidFill>
                  <a:schemeClr val="bg1"/>
                </a:solidFill>
                <a:latin typeface="Book Antiqua" pitchFamily="18" charset="0"/>
              </a:rPr>
              <a:t>, I hope to fall more in love with teaching and to be able to use ICTs not only for teaching but also for learning. I’m steel very old fashion in that sense. I use a lot of books and not that much the ICTs.</a:t>
            </a:r>
          </a:p>
        </p:txBody>
      </p:sp>
    </p:spTree>
    <p:extLst>
      <p:ext uri="{BB962C8B-B14F-4D97-AF65-F5344CB8AC3E}">
        <p14:creationId xmlns:p14="http://schemas.microsoft.com/office/powerpoint/2010/main" val="761699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uris\AppData\Local\Microsoft\Windows\Temporary Internet Files\Content.IE5\28UFYPHL\MP900385317[1].jpg">
            <a:hlinkClick r:id="rId2" action="ppaction://hlinksldjump"/>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48064" y="0"/>
            <a:ext cx="3995936" cy="3501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uris\AppData\Local\Microsoft\Windows\Temporary Internet Files\Content.IE5\LAVM3IE5\MP900401941[1].jpg">
            <a:hlinkClick r:id="rId2" action="ppaction://hlinksldjump"/>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3892" y="3496102"/>
            <a:ext cx="5211956" cy="33618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auris\AppData\Local\Microsoft\Windows\Temporary Internet Files\Content.IE5\7GDMAWVA\MP900422593[1].jpg">
            <a:hlinkClick r:id="rId2" action="ppaction://hlinksldjump"/>
          </p:cNvP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5148064" y="3493933"/>
            <a:ext cx="3995936" cy="335699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auris\AppData\Local\Microsoft\Windows\Temporary Internet Files\Content.IE5\28UFYPHL\MP900422591[1].jp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63892" y="-1"/>
            <a:ext cx="5211956" cy="351682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07503" y="58985"/>
            <a:ext cx="4824537" cy="3539430"/>
          </a:xfrm>
          <a:prstGeom prst="rect">
            <a:avLst/>
          </a:prstGeom>
        </p:spPr>
        <p:txBody>
          <a:bodyPr wrap="square">
            <a:spAutoFit/>
          </a:bodyPr>
          <a:lstStyle/>
          <a:p>
            <a:pPr algn="just"/>
            <a:r>
              <a:rPr lang="en-US" sz="3200" dirty="0" smtClean="0">
                <a:solidFill>
                  <a:schemeClr val="bg1"/>
                </a:solidFill>
                <a:latin typeface="Book Antiqua" pitchFamily="18" charset="0"/>
              </a:rPr>
              <a:t>Up </a:t>
            </a:r>
            <a:r>
              <a:rPr lang="en-US" sz="3200" dirty="0">
                <a:solidFill>
                  <a:schemeClr val="bg1"/>
                </a:solidFill>
                <a:latin typeface="Book Antiqua" pitchFamily="18" charset="0"/>
              </a:rPr>
              <a:t>to this point, I haven’t taught. Nevertheless, I believe that ICTs help students have a wider amount of information and use of it for different purposes.</a:t>
            </a:r>
          </a:p>
        </p:txBody>
      </p:sp>
    </p:spTree>
    <p:extLst>
      <p:ext uri="{BB962C8B-B14F-4D97-AF65-F5344CB8AC3E}">
        <p14:creationId xmlns:p14="http://schemas.microsoft.com/office/powerpoint/2010/main" val="3874460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70</TotalTime>
  <Words>304</Words>
  <Application>Microsoft Office PowerPoint</Application>
  <PresentationFormat>Presentación en pantalla (4:3)</PresentationFormat>
  <Paragraphs>13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Alta costura</vt:lpstr>
      <vt:lpstr>Bitácora 0</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Bitácora 0</dc:title>
  <dc:creator>Mi Portatil</dc:creator>
  <cp:lastModifiedBy>Harold Andres Castaneda Pena</cp:lastModifiedBy>
  <cp:revision>10</cp:revision>
  <dcterms:created xsi:type="dcterms:W3CDTF">2012-02-26T00:34:32Z</dcterms:created>
  <dcterms:modified xsi:type="dcterms:W3CDTF">2012-02-27T17:09:44Z</dcterms:modified>
</cp:coreProperties>
</file>