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63" r:id="rId4"/>
    <p:sldId id="275" r:id="rId5"/>
    <p:sldId id="277" r:id="rId6"/>
    <p:sldId id="278" r:id="rId7"/>
    <p:sldId id="291" r:id="rId8"/>
    <p:sldId id="279" r:id="rId9"/>
    <p:sldId id="273" r:id="rId10"/>
    <p:sldId id="283" r:id="rId11"/>
    <p:sldId id="285" r:id="rId12"/>
    <p:sldId id="286" r:id="rId13"/>
    <p:sldId id="287" r:id="rId14"/>
    <p:sldId id="288" r:id="rId15"/>
    <p:sldId id="274" r:id="rId16"/>
    <p:sldId id="293" r:id="rId17"/>
    <p:sldId id="264" r:id="rId18"/>
    <p:sldId id="265" r:id="rId19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5" autoAdjust="0"/>
    <p:restoredTop sz="86467" autoAdjust="0"/>
  </p:normalViewPr>
  <p:slideViewPr>
    <p:cSldViewPr>
      <p:cViewPr varScale="1">
        <p:scale>
          <a:sx n="75" d="100"/>
          <a:sy n="75" d="100"/>
        </p:scale>
        <p:origin x="-3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Facatativ%C3%A1" TargetMode="External"/><Relationship Id="rId2" Type="http://schemas.openxmlformats.org/officeDocument/2006/relationships/hyperlink" Target="http://es.wikipedia.org/wiki/Dosquebradas" TargetMode="External"/><Relationship Id="rId1" Type="http://schemas.openxmlformats.org/officeDocument/2006/relationships/hyperlink" Target="http://es.wikipedia.org/wiki/Cartagena_de_Indias" TargetMode="External"/><Relationship Id="rId4" Type="http://schemas.openxmlformats.org/officeDocument/2006/relationships/hyperlink" Target="http://es.wikipedia.org/wiki/Puerto_L%C3%B3pez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Facatativ%C3%A1" TargetMode="External"/><Relationship Id="rId2" Type="http://schemas.openxmlformats.org/officeDocument/2006/relationships/hyperlink" Target="http://es.wikipedia.org/wiki/Dosquebradas" TargetMode="External"/><Relationship Id="rId1" Type="http://schemas.openxmlformats.org/officeDocument/2006/relationships/hyperlink" Target="http://es.wikipedia.org/wiki/Cartagena_de_Indias" TargetMode="External"/><Relationship Id="rId4" Type="http://schemas.openxmlformats.org/officeDocument/2006/relationships/hyperlink" Target="http://es.wikipedia.org/wiki/Puerto_L%C3%B3pe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B66F6-E19D-437A-8E08-B260322D22AF}" type="doc">
      <dgm:prSet loTypeId="urn:microsoft.com/office/officeart/2005/8/layout/radial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F95BA28-513B-456E-83D1-23D0B7EDD68E}">
      <dgm:prSet phldrT="[Texto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s-CO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DESARROLLO</a:t>
          </a:r>
        </a:p>
        <a:p>
          <a:r>
            <a:rPr lang="es-CO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REGIONAL</a:t>
          </a:r>
          <a:endParaRPr lang="es-CO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8A64375F-F571-414B-B5CB-6B4864479794}" type="parTrans" cxnId="{E43E862D-857B-4D77-AA01-0A5B96D3821C}">
      <dgm:prSet/>
      <dgm:spPr/>
      <dgm:t>
        <a:bodyPr/>
        <a:lstStyle/>
        <a:p>
          <a:endParaRPr lang="es-CO"/>
        </a:p>
      </dgm:t>
    </dgm:pt>
    <dgm:pt modelId="{FFD2FF79-2E36-4B06-B43F-93F15743EF49}" type="sibTrans" cxnId="{E43E862D-857B-4D77-AA01-0A5B96D3821C}">
      <dgm:prSet/>
      <dgm:spPr/>
      <dgm:t>
        <a:bodyPr/>
        <a:lstStyle/>
        <a:p>
          <a:endParaRPr lang="es-CO"/>
        </a:p>
      </dgm:t>
    </dgm:pt>
    <dgm:pt modelId="{B3656B78-53E2-4EE8-B99A-1DF975A8808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1400" dirty="0" smtClean="0"/>
            <a:t>CALIDAD DE VIDA DE LA POBLACIÓN</a:t>
          </a:r>
          <a:endParaRPr lang="es-CO" sz="1400" dirty="0"/>
        </a:p>
      </dgm:t>
    </dgm:pt>
    <dgm:pt modelId="{BA736E16-A164-4714-9CC5-8FCFE2C8D33E}" type="parTrans" cxnId="{C94597CF-8AA4-4602-9D49-4FFB3AE7AB13}">
      <dgm:prSet/>
      <dgm:spPr/>
      <dgm:t>
        <a:bodyPr/>
        <a:lstStyle/>
        <a:p>
          <a:endParaRPr lang="es-CO"/>
        </a:p>
      </dgm:t>
    </dgm:pt>
    <dgm:pt modelId="{00CDBB10-73BF-4F65-B58B-14EF10E19DB3}" type="sibTrans" cxnId="{C94597CF-8AA4-4602-9D49-4FFB3AE7AB13}">
      <dgm:prSet/>
      <dgm:spPr/>
      <dgm:t>
        <a:bodyPr/>
        <a:lstStyle/>
        <a:p>
          <a:endParaRPr lang="es-CO"/>
        </a:p>
      </dgm:t>
    </dgm:pt>
    <dgm:pt modelId="{7855B09D-0499-43BE-8BF2-860F7C4BB790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dirty="0" smtClean="0"/>
            <a:t>INGRESOS Y ECONOMÍA</a:t>
          </a:r>
          <a:endParaRPr lang="es-CO" dirty="0"/>
        </a:p>
      </dgm:t>
    </dgm:pt>
    <dgm:pt modelId="{67F3F09D-D69A-4413-AEBA-77B02ECCCC15}" type="parTrans" cxnId="{14A0EB7C-86FB-4836-85BB-3A3E636B1771}">
      <dgm:prSet/>
      <dgm:spPr/>
      <dgm:t>
        <a:bodyPr/>
        <a:lstStyle/>
        <a:p>
          <a:endParaRPr lang="es-CO"/>
        </a:p>
      </dgm:t>
    </dgm:pt>
    <dgm:pt modelId="{7B70CE41-386A-406F-9089-7C38B1977EE2}" type="sibTrans" cxnId="{14A0EB7C-86FB-4836-85BB-3A3E636B1771}">
      <dgm:prSet/>
      <dgm:spPr/>
      <dgm:t>
        <a:bodyPr/>
        <a:lstStyle/>
        <a:p>
          <a:endParaRPr lang="es-CO"/>
        </a:p>
      </dgm:t>
    </dgm:pt>
    <dgm:pt modelId="{E42C3953-712E-468E-B30F-6C70BC78F9A6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dirty="0" smtClean="0"/>
            <a:t>CONSERVACIÓN DEL MEDIO AMBIENTA</a:t>
          </a:r>
          <a:endParaRPr lang="es-CO" dirty="0"/>
        </a:p>
      </dgm:t>
    </dgm:pt>
    <dgm:pt modelId="{298547CF-77E9-4822-825D-7FA1CA4C52DE}" type="parTrans" cxnId="{722F96A3-7069-4BAE-800B-CB6A3F11F681}">
      <dgm:prSet/>
      <dgm:spPr/>
      <dgm:t>
        <a:bodyPr/>
        <a:lstStyle/>
        <a:p>
          <a:endParaRPr lang="es-CO"/>
        </a:p>
      </dgm:t>
    </dgm:pt>
    <dgm:pt modelId="{9E90853D-4E3D-4DA5-BB11-00642F8E58CF}" type="sibTrans" cxnId="{722F96A3-7069-4BAE-800B-CB6A3F11F681}">
      <dgm:prSet/>
      <dgm:spPr/>
      <dgm:t>
        <a:bodyPr/>
        <a:lstStyle/>
        <a:p>
          <a:endParaRPr lang="es-CO"/>
        </a:p>
      </dgm:t>
    </dgm:pt>
    <dgm:pt modelId="{349022CD-2023-48F7-AA17-7D68D31EB24A}" type="pres">
      <dgm:prSet presAssocID="{9F6B66F6-E19D-437A-8E08-B260322D22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E69342-FAD8-4606-892F-DA1360EC002D}" type="pres">
      <dgm:prSet presAssocID="{FF95BA28-513B-456E-83D1-23D0B7EDD68E}" presName="centerShape" presStyleLbl="node0" presStyleIdx="0" presStyleCnt="1"/>
      <dgm:spPr/>
      <dgm:t>
        <a:bodyPr/>
        <a:lstStyle/>
        <a:p>
          <a:endParaRPr lang="es-CO"/>
        </a:p>
      </dgm:t>
    </dgm:pt>
    <dgm:pt modelId="{B42F0AEB-FC10-4312-9A2A-D3DE439D536C}" type="pres">
      <dgm:prSet presAssocID="{BA736E16-A164-4714-9CC5-8FCFE2C8D33E}" presName="Name9" presStyleLbl="parChTrans1D2" presStyleIdx="0" presStyleCnt="3"/>
      <dgm:spPr/>
      <dgm:t>
        <a:bodyPr/>
        <a:lstStyle/>
        <a:p>
          <a:endParaRPr lang="es-CO"/>
        </a:p>
      </dgm:t>
    </dgm:pt>
    <dgm:pt modelId="{14EDB203-AA27-4B52-9391-AC387509528D}" type="pres">
      <dgm:prSet presAssocID="{BA736E16-A164-4714-9CC5-8FCFE2C8D33E}" presName="connTx" presStyleLbl="parChTrans1D2" presStyleIdx="0" presStyleCnt="3"/>
      <dgm:spPr/>
      <dgm:t>
        <a:bodyPr/>
        <a:lstStyle/>
        <a:p>
          <a:endParaRPr lang="es-CO"/>
        </a:p>
      </dgm:t>
    </dgm:pt>
    <dgm:pt modelId="{3FF8BC65-FB88-407D-95FA-561C82E03916}" type="pres">
      <dgm:prSet presAssocID="{B3656B78-53E2-4EE8-B99A-1DF975A88080}" presName="node" presStyleLbl="node1" presStyleIdx="0" presStyleCnt="3" custScaleX="117889" custScaleY="122081" custRadScaleRad="93467" custRadScaleInc="13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BA4561-3827-4D07-83F2-14F84072D060}" type="pres">
      <dgm:prSet presAssocID="{67F3F09D-D69A-4413-AEBA-77B02ECCCC15}" presName="Name9" presStyleLbl="parChTrans1D2" presStyleIdx="1" presStyleCnt="3"/>
      <dgm:spPr/>
      <dgm:t>
        <a:bodyPr/>
        <a:lstStyle/>
        <a:p>
          <a:endParaRPr lang="es-CO"/>
        </a:p>
      </dgm:t>
    </dgm:pt>
    <dgm:pt modelId="{FEF651C5-5518-47A7-BAB0-78F36F3F6815}" type="pres">
      <dgm:prSet presAssocID="{67F3F09D-D69A-4413-AEBA-77B02ECCCC15}" presName="connTx" presStyleLbl="parChTrans1D2" presStyleIdx="1" presStyleCnt="3"/>
      <dgm:spPr/>
      <dgm:t>
        <a:bodyPr/>
        <a:lstStyle/>
        <a:p>
          <a:endParaRPr lang="es-CO"/>
        </a:p>
      </dgm:t>
    </dgm:pt>
    <dgm:pt modelId="{3011D08B-630A-4BEC-A362-8A3BDBCCB93B}" type="pres">
      <dgm:prSet presAssocID="{7855B09D-0499-43BE-8BF2-860F7C4BB7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E7ECD3-694B-4332-9DE2-E05CE7409E1D}" type="pres">
      <dgm:prSet presAssocID="{298547CF-77E9-4822-825D-7FA1CA4C52DE}" presName="Name9" presStyleLbl="parChTrans1D2" presStyleIdx="2" presStyleCnt="3"/>
      <dgm:spPr/>
      <dgm:t>
        <a:bodyPr/>
        <a:lstStyle/>
        <a:p>
          <a:endParaRPr lang="es-CO"/>
        </a:p>
      </dgm:t>
    </dgm:pt>
    <dgm:pt modelId="{81A31FC4-3D44-4B4C-96A8-7E6837650639}" type="pres">
      <dgm:prSet presAssocID="{298547CF-77E9-4822-825D-7FA1CA4C52DE}" presName="connTx" presStyleLbl="parChTrans1D2" presStyleIdx="2" presStyleCnt="3"/>
      <dgm:spPr/>
      <dgm:t>
        <a:bodyPr/>
        <a:lstStyle/>
        <a:p>
          <a:endParaRPr lang="es-CO"/>
        </a:p>
      </dgm:t>
    </dgm:pt>
    <dgm:pt modelId="{D92A1C81-85AE-4579-B865-9B55641BA39C}" type="pres">
      <dgm:prSet presAssocID="{E42C3953-712E-468E-B30F-6C70BC78F9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4A0EB7C-86FB-4836-85BB-3A3E636B1771}" srcId="{FF95BA28-513B-456E-83D1-23D0B7EDD68E}" destId="{7855B09D-0499-43BE-8BF2-860F7C4BB790}" srcOrd="1" destOrd="0" parTransId="{67F3F09D-D69A-4413-AEBA-77B02ECCCC15}" sibTransId="{7B70CE41-386A-406F-9089-7C38B1977EE2}"/>
    <dgm:cxn modelId="{3F260EAA-77CF-4EAE-B5F1-741E56EC0FFF}" type="presOf" srcId="{E42C3953-712E-468E-B30F-6C70BC78F9A6}" destId="{D92A1C81-85AE-4579-B865-9B55641BA39C}" srcOrd="0" destOrd="0" presId="urn:microsoft.com/office/officeart/2005/8/layout/radial1"/>
    <dgm:cxn modelId="{886600FF-D8AC-4244-9D1F-B0088CA05587}" type="presOf" srcId="{298547CF-77E9-4822-825D-7FA1CA4C52DE}" destId="{BAE7ECD3-694B-4332-9DE2-E05CE7409E1D}" srcOrd="0" destOrd="0" presId="urn:microsoft.com/office/officeart/2005/8/layout/radial1"/>
    <dgm:cxn modelId="{E43E862D-857B-4D77-AA01-0A5B96D3821C}" srcId="{9F6B66F6-E19D-437A-8E08-B260322D22AF}" destId="{FF95BA28-513B-456E-83D1-23D0B7EDD68E}" srcOrd="0" destOrd="0" parTransId="{8A64375F-F571-414B-B5CB-6B4864479794}" sibTransId="{FFD2FF79-2E36-4B06-B43F-93F15743EF49}"/>
    <dgm:cxn modelId="{EBF5E683-F9EB-40EC-85F2-2DC6DC641BD1}" type="presOf" srcId="{BA736E16-A164-4714-9CC5-8FCFE2C8D33E}" destId="{14EDB203-AA27-4B52-9391-AC387509528D}" srcOrd="1" destOrd="0" presId="urn:microsoft.com/office/officeart/2005/8/layout/radial1"/>
    <dgm:cxn modelId="{C9475D99-D343-4BC5-80D0-FA331292AE59}" type="presOf" srcId="{9F6B66F6-E19D-437A-8E08-B260322D22AF}" destId="{349022CD-2023-48F7-AA17-7D68D31EB24A}" srcOrd="0" destOrd="0" presId="urn:microsoft.com/office/officeart/2005/8/layout/radial1"/>
    <dgm:cxn modelId="{9FB84767-D44C-496D-8B1E-B0E3BD2C2F7F}" type="presOf" srcId="{B3656B78-53E2-4EE8-B99A-1DF975A88080}" destId="{3FF8BC65-FB88-407D-95FA-561C82E03916}" srcOrd="0" destOrd="0" presId="urn:microsoft.com/office/officeart/2005/8/layout/radial1"/>
    <dgm:cxn modelId="{610CCE5D-BD4A-4D87-82BF-203A6A39234A}" type="presOf" srcId="{298547CF-77E9-4822-825D-7FA1CA4C52DE}" destId="{81A31FC4-3D44-4B4C-96A8-7E6837650639}" srcOrd="1" destOrd="0" presId="urn:microsoft.com/office/officeart/2005/8/layout/radial1"/>
    <dgm:cxn modelId="{B4992D2C-AD57-4047-A20F-CB3CBD3334FB}" type="presOf" srcId="{7855B09D-0499-43BE-8BF2-860F7C4BB790}" destId="{3011D08B-630A-4BEC-A362-8A3BDBCCB93B}" srcOrd="0" destOrd="0" presId="urn:microsoft.com/office/officeart/2005/8/layout/radial1"/>
    <dgm:cxn modelId="{580F4803-A4AB-43F2-85A0-31129B6AB8CD}" type="presOf" srcId="{BA736E16-A164-4714-9CC5-8FCFE2C8D33E}" destId="{B42F0AEB-FC10-4312-9A2A-D3DE439D536C}" srcOrd="0" destOrd="0" presId="urn:microsoft.com/office/officeart/2005/8/layout/radial1"/>
    <dgm:cxn modelId="{C94597CF-8AA4-4602-9D49-4FFB3AE7AB13}" srcId="{FF95BA28-513B-456E-83D1-23D0B7EDD68E}" destId="{B3656B78-53E2-4EE8-B99A-1DF975A88080}" srcOrd="0" destOrd="0" parTransId="{BA736E16-A164-4714-9CC5-8FCFE2C8D33E}" sibTransId="{00CDBB10-73BF-4F65-B58B-14EF10E19DB3}"/>
    <dgm:cxn modelId="{EB926C56-46DA-4C9D-99D9-5EAD5B0B326D}" type="presOf" srcId="{67F3F09D-D69A-4413-AEBA-77B02ECCCC15}" destId="{FEF651C5-5518-47A7-BAB0-78F36F3F6815}" srcOrd="1" destOrd="0" presId="urn:microsoft.com/office/officeart/2005/8/layout/radial1"/>
    <dgm:cxn modelId="{870E7A10-4255-48E9-ACAD-ABABA3BF68FA}" type="presOf" srcId="{FF95BA28-513B-456E-83D1-23D0B7EDD68E}" destId="{4FE69342-FAD8-4606-892F-DA1360EC002D}" srcOrd="0" destOrd="0" presId="urn:microsoft.com/office/officeart/2005/8/layout/radial1"/>
    <dgm:cxn modelId="{874A5B0F-74FF-44E8-A178-37DA7855A5B0}" type="presOf" srcId="{67F3F09D-D69A-4413-AEBA-77B02ECCCC15}" destId="{F1BA4561-3827-4D07-83F2-14F84072D060}" srcOrd="0" destOrd="0" presId="urn:microsoft.com/office/officeart/2005/8/layout/radial1"/>
    <dgm:cxn modelId="{722F96A3-7069-4BAE-800B-CB6A3F11F681}" srcId="{FF95BA28-513B-456E-83D1-23D0B7EDD68E}" destId="{E42C3953-712E-468E-B30F-6C70BC78F9A6}" srcOrd="2" destOrd="0" parTransId="{298547CF-77E9-4822-825D-7FA1CA4C52DE}" sibTransId="{9E90853D-4E3D-4DA5-BB11-00642F8E58CF}"/>
    <dgm:cxn modelId="{C873B819-629D-4BC2-8A21-2DB18F838DB3}" type="presParOf" srcId="{349022CD-2023-48F7-AA17-7D68D31EB24A}" destId="{4FE69342-FAD8-4606-892F-DA1360EC002D}" srcOrd="0" destOrd="0" presId="urn:microsoft.com/office/officeart/2005/8/layout/radial1"/>
    <dgm:cxn modelId="{B137FC13-3DA1-40ED-83C5-A62C5F63F471}" type="presParOf" srcId="{349022CD-2023-48F7-AA17-7D68D31EB24A}" destId="{B42F0AEB-FC10-4312-9A2A-D3DE439D536C}" srcOrd="1" destOrd="0" presId="urn:microsoft.com/office/officeart/2005/8/layout/radial1"/>
    <dgm:cxn modelId="{60F7CC6E-09A8-414F-A229-B521110EFDA8}" type="presParOf" srcId="{B42F0AEB-FC10-4312-9A2A-D3DE439D536C}" destId="{14EDB203-AA27-4B52-9391-AC387509528D}" srcOrd="0" destOrd="0" presId="urn:microsoft.com/office/officeart/2005/8/layout/radial1"/>
    <dgm:cxn modelId="{03EF7CA6-2879-4B2A-8FDD-7FE9EA38E484}" type="presParOf" srcId="{349022CD-2023-48F7-AA17-7D68D31EB24A}" destId="{3FF8BC65-FB88-407D-95FA-561C82E03916}" srcOrd="2" destOrd="0" presId="urn:microsoft.com/office/officeart/2005/8/layout/radial1"/>
    <dgm:cxn modelId="{0054A87F-53A1-4650-8CFF-7C2D687035E2}" type="presParOf" srcId="{349022CD-2023-48F7-AA17-7D68D31EB24A}" destId="{F1BA4561-3827-4D07-83F2-14F84072D060}" srcOrd="3" destOrd="0" presId="urn:microsoft.com/office/officeart/2005/8/layout/radial1"/>
    <dgm:cxn modelId="{8D8B4CF2-326E-4F43-AAB1-93FFEB70055B}" type="presParOf" srcId="{F1BA4561-3827-4D07-83F2-14F84072D060}" destId="{FEF651C5-5518-47A7-BAB0-78F36F3F6815}" srcOrd="0" destOrd="0" presId="urn:microsoft.com/office/officeart/2005/8/layout/radial1"/>
    <dgm:cxn modelId="{C565ED64-BB8F-4CA3-BB34-A5CD8E553A54}" type="presParOf" srcId="{349022CD-2023-48F7-AA17-7D68D31EB24A}" destId="{3011D08B-630A-4BEC-A362-8A3BDBCCB93B}" srcOrd="4" destOrd="0" presId="urn:microsoft.com/office/officeart/2005/8/layout/radial1"/>
    <dgm:cxn modelId="{C19166C8-0C34-4B8C-AF2F-128D393E98AF}" type="presParOf" srcId="{349022CD-2023-48F7-AA17-7D68D31EB24A}" destId="{BAE7ECD3-694B-4332-9DE2-E05CE7409E1D}" srcOrd="5" destOrd="0" presId="urn:microsoft.com/office/officeart/2005/8/layout/radial1"/>
    <dgm:cxn modelId="{DE05F9F0-CE9F-4CD5-88DE-B40573CEFAD7}" type="presParOf" srcId="{BAE7ECD3-694B-4332-9DE2-E05CE7409E1D}" destId="{81A31FC4-3D44-4B4C-96A8-7E6837650639}" srcOrd="0" destOrd="0" presId="urn:microsoft.com/office/officeart/2005/8/layout/radial1"/>
    <dgm:cxn modelId="{B3B08C0C-A140-4E5C-9D37-3B31C29A2BBE}" type="presParOf" srcId="{349022CD-2023-48F7-AA17-7D68D31EB24A}" destId="{D92A1C81-85AE-4579-B865-9B55641BA39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5378C-EFDA-4A5B-AD8C-E8E64DA0C3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629B9ED-1E99-4095-A404-D88A3BF286BA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CO" dirty="0" smtClean="0"/>
            <a:t>DESCRIPCIÓN</a:t>
          </a:r>
        </a:p>
        <a:p>
          <a:pPr algn="ctr"/>
          <a:r>
            <a:rPr lang="es-CO" dirty="0" smtClean="0"/>
            <a:t>REGIONES ESTUDIADAS   </a:t>
          </a:r>
          <a:endParaRPr lang="es-CO" dirty="0"/>
        </a:p>
      </dgm:t>
    </dgm:pt>
    <dgm:pt modelId="{3708A5F6-906A-462B-8D12-B2077BB369AA}" type="parTrans" cxnId="{C08F6C86-16A5-4113-AB52-07DC29C4375B}">
      <dgm:prSet/>
      <dgm:spPr/>
      <dgm:t>
        <a:bodyPr/>
        <a:lstStyle/>
        <a:p>
          <a:endParaRPr lang="es-CO"/>
        </a:p>
      </dgm:t>
    </dgm:pt>
    <dgm:pt modelId="{F9789DB8-73EF-4064-ADED-21DF9483B462}" type="sibTrans" cxnId="{C08F6C86-16A5-4113-AB52-07DC29C4375B}">
      <dgm:prSet/>
      <dgm:spPr/>
      <dgm:t>
        <a:bodyPr/>
        <a:lstStyle/>
        <a:p>
          <a:endParaRPr lang="es-CO"/>
        </a:p>
      </dgm:t>
    </dgm:pt>
    <dgm:pt modelId="{AF6FD54A-E3A4-484B-B9AD-5FDBFC8B5CF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 dirty="0" smtClean="0">
            <a:solidFill>
              <a:srgbClr val="FF0000"/>
            </a:solidFill>
          </a:endParaRPr>
        </a:p>
        <a:p>
          <a:endParaRPr lang="es-CO" dirty="0" smtClean="0">
            <a:solidFill>
              <a:srgbClr val="FF0000"/>
            </a:solidFill>
          </a:endParaRPr>
        </a:p>
        <a:p>
          <a:endParaRPr lang="es-CO" dirty="0" smtClean="0">
            <a:solidFill>
              <a:srgbClr val="FF0000"/>
            </a:solidFill>
          </a:endParaRPr>
        </a:p>
      </dgm:t>
    </dgm:pt>
    <dgm:pt modelId="{509BDF50-BCEA-4709-82B4-459F6B078573}" type="parTrans" cxnId="{F71B3EA5-34C6-4BFC-8B0A-3F8E35A95A86}">
      <dgm:prSet/>
      <dgm:spPr/>
      <dgm:t>
        <a:bodyPr/>
        <a:lstStyle/>
        <a:p>
          <a:endParaRPr lang="es-CO"/>
        </a:p>
      </dgm:t>
    </dgm:pt>
    <dgm:pt modelId="{0A2A91F1-7BB1-4A77-BDA5-F0040F8B4ED0}" type="sibTrans" cxnId="{F71B3EA5-34C6-4BFC-8B0A-3F8E35A95A86}">
      <dgm:prSet/>
      <dgm:spPr/>
      <dgm:t>
        <a:bodyPr/>
        <a:lstStyle/>
        <a:p>
          <a:endParaRPr lang="es-CO"/>
        </a:p>
      </dgm:t>
    </dgm:pt>
    <dgm:pt modelId="{3ED00B20-BCF7-4238-9D27-27D598978B13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CO" b="0" dirty="0" smtClean="0">
              <a:solidFill>
                <a:srgbClr val="FFFF00"/>
              </a:solidFill>
            </a:rPr>
            <a:t>FACATATIVA</a:t>
          </a:r>
          <a:endParaRPr lang="es-CO" b="0" dirty="0">
            <a:solidFill>
              <a:srgbClr val="FFFF00"/>
            </a:solidFill>
          </a:endParaRPr>
        </a:p>
      </dgm:t>
    </dgm:pt>
    <dgm:pt modelId="{206619B1-9EFE-49E4-BA09-14C52E2B0198}" type="parTrans" cxnId="{40BC094E-60DD-411D-B9FD-D1FD416E1E94}">
      <dgm:prSet/>
      <dgm:spPr/>
      <dgm:t>
        <a:bodyPr/>
        <a:lstStyle/>
        <a:p>
          <a:endParaRPr lang="es-CO"/>
        </a:p>
      </dgm:t>
    </dgm:pt>
    <dgm:pt modelId="{B7035387-120A-4B91-8B5C-ABB464094813}" type="sibTrans" cxnId="{40BC094E-60DD-411D-B9FD-D1FD416E1E94}">
      <dgm:prSet/>
      <dgm:spPr/>
      <dgm:t>
        <a:bodyPr/>
        <a:lstStyle/>
        <a:p>
          <a:endParaRPr lang="es-CO"/>
        </a:p>
      </dgm:t>
    </dgm:pt>
    <dgm:pt modelId="{0181EF4A-DBE9-429A-8E6C-57DDC024A4CA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endParaRPr lang="es-CO" sz="1100" dirty="0" smtClean="0"/>
        </a:p>
        <a:p>
          <a:pPr algn="ctr"/>
          <a:endParaRPr lang="es-CO" sz="900" dirty="0" smtClean="0"/>
        </a:p>
        <a:p>
          <a:pPr algn="ctr"/>
          <a:endParaRPr lang="es-CO" sz="900" dirty="0" smtClean="0"/>
        </a:p>
        <a:p>
          <a:pPr algn="ctr"/>
          <a:endParaRPr lang="es-CO" sz="900" dirty="0"/>
        </a:p>
      </dgm:t>
    </dgm:pt>
    <dgm:pt modelId="{8245911E-5452-4A03-96A8-EB38B43DCD86}" type="sibTrans" cxnId="{D8E21565-4E1E-4FAE-A299-E3D11E34D419}">
      <dgm:prSet/>
      <dgm:spPr/>
      <dgm:t>
        <a:bodyPr/>
        <a:lstStyle/>
        <a:p>
          <a:endParaRPr lang="es-CO"/>
        </a:p>
      </dgm:t>
    </dgm:pt>
    <dgm:pt modelId="{ABF74FD9-1EBC-4A53-9CC7-11FD60E95813}" type="parTrans" cxnId="{D8E21565-4E1E-4FAE-A299-E3D11E34D419}">
      <dgm:prSet/>
      <dgm:spPr/>
      <dgm:t>
        <a:bodyPr/>
        <a:lstStyle/>
        <a:p>
          <a:endParaRPr lang="es-CO"/>
        </a:p>
      </dgm:t>
    </dgm:pt>
    <dgm:pt modelId="{7AE6FFA7-1A2D-4145-B9D3-6649190DC137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l"/>
          <a:endParaRPr lang="es-CO" sz="1200" dirty="0" smtClean="0"/>
        </a:p>
        <a:p>
          <a:pPr algn="r"/>
          <a:endParaRPr lang="es-CO" sz="1200" dirty="0" smtClean="0"/>
        </a:p>
        <a:p>
          <a:pPr algn="just"/>
          <a:r>
            <a:rPr lang="es-CO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</a:t>
          </a:r>
        </a:p>
        <a:p>
          <a:pPr algn="ctr"/>
          <a:r>
            <a:rPr lang="es-CO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</a:t>
          </a:r>
          <a:endParaRPr lang="es-CO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02CBE3-6D82-4B2C-AFE5-C2C8258E40AE}" type="sibTrans" cxnId="{EF77C0B1-F443-46D3-B6D0-F38C68CE67E8}">
      <dgm:prSet/>
      <dgm:spPr/>
      <dgm:t>
        <a:bodyPr/>
        <a:lstStyle/>
        <a:p>
          <a:endParaRPr lang="es-CO"/>
        </a:p>
      </dgm:t>
    </dgm:pt>
    <dgm:pt modelId="{BD7830FB-4E78-4C2D-9F35-31133A1F8D40}" type="parTrans" cxnId="{EF77C0B1-F443-46D3-B6D0-F38C68CE67E8}">
      <dgm:prSet/>
      <dgm:spPr/>
      <dgm:t>
        <a:bodyPr/>
        <a:lstStyle/>
        <a:p>
          <a:endParaRPr lang="es-CO"/>
        </a:p>
      </dgm:t>
    </dgm:pt>
    <dgm:pt modelId="{DF697199-6039-45CA-9C62-35A7013EE84B}" type="pres">
      <dgm:prSet presAssocID="{19E5378C-EFDA-4A5B-AD8C-E8E64DA0C3C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752D7E4-FC0C-4CED-8120-DCDC8E67535F}" type="pres">
      <dgm:prSet presAssocID="{19E5378C-EFDA-4A5B-AD8C-E8E64DA0C3C2}" presName="matrix" presStyleCnt="0"/>
      <dgm:spPr/>
    </dgm:pt>
    <dgm:pt modelId="{9675A428-DE8A-4A4C-B4B3-096F5C0D7EAC}" type="pres">
      <dgm:prSet presAssocID="{19E5378C-EFDA-4A5B-AD8C-E8E64DA0C3C2}" presName="tile1" presStyleLbl="node1" presStyleIdx="0" presStyleCnt="4"/>
      <dgm:spPr/>
      <dgm:t>
        <a:bodyPr/>
        <a:lstStyle/>
        <a:p>
          <a:endParaRPr lang="es-CO"/>
        </a:p>
      </dgm:t>
    </dgm:pt>
    <dgm:pt modelId="{92B37B9A-39B1-4FCF-98E3-D9E9F4F186C3}" type="pres">
      <dgm:prSet presAssocID="{19E5378C-EFDA-4A5B-AD8C-E8E64DA0C3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511E57-38CF-47C8-90DD-160567038E12}" type="pres">
      <dgm:prSet presAssocID="{19E5378C-EFDA-4A5B-AD8C-E8E64DA0C3C2}" presName="tile2" presStyleLbl="node1" presStyleIdx="1" presStyleCnt="4"/>
      <dgm:spPr/>
      <dgm:t>
        <a:bodyPr/>
        <a:lstStyle/>
        <a:p>
          <a:endParaRPr lang="es-CO"/>
        </a:p>
      </dgm:t>
    </dgm:pt>
    <dgm:pt modelId="{07D5FD7A-2D99-4BC3-8189-C1B85B6DDFD6}" type="pres">
      <dgm:prSet presAssocID="{19E5378C-EFDA-4A5B-AD8C-E8E64DA0C3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9325B9-CF78-4140-8832-BAB469318812}" type="pres">
      <dgm:prSet presAssocID="{19E5378C-EFDA-4A5B-AD8C-E8E64DA0C3C2}" presName="tile3" presStyleLbl="node1" presStyleIdx="2" presStyleCnt="4" custLinFactNeighborX="-791" custLinFactNeighborY="3521"/>
      <dgm:spPr/>
      <dgm:t>
        <a:bodyPr/>
        <a:lstStyle/>
        <a:p>
          <a:endParaRPr lang="es-CO"/>
        </a:p>
      </dgm:t>
    </dgm:pt>
    <dgm:pt modelId="{0BA355DE-8683-4E9A-9D79-0260AA2B4E88}" type="pres">
      <dgm:prSet presAssocID="{19E5378C-EFDA-4A5B-AD8C-E8E64DA0C3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638467-8EA6-41D8-91D0-91F649537A20}" type="pres">
      <dgm:prSet presAssocID="{19E5378C-EFDA-4A5B-AD8C-E8E64DA0C3C2}" presName="tile4" presStyleLbl="node1" presStyleIdx="3" presStyleCnt="4" custLinFactNeighborX="-826" custLinFactNeighborY="3518"/>
      <dgm:spPr/>
      <dgm:t>
        <a:bodyPr/>
        <a:lstStyle/>
        <a:p>
          <a:endParaRPr lang="es-CO"/>
        </a:p>
      </dgm:t>
    </dgm:pt>
    <dgm:pt modelId="{A63574CF-711E-4C8A-9D0A-EE9119320604}" type="pres">
      <dgm:prSet presAssocID="{19E5378C-EFDA-4A5B-AD8C-E8E64DA0C3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6620B4-1EDB-47C7-80AD-A21BDCBA23CB}" type="pres">
      <dgm:prSet presAssocID="{19E5378C-EFDA-4A5B-AD8C-E8E64DA0C3C2}" presName="centerTile" presStyleLbl="fgShp" presStyleIdx="0" presStyleCnt="1" custScaleX="115799" custScaleY="86957" custLinFactNeighborX="-964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D2D0F938-5DEB-4B79-8941-5DD871F0F022}" type="presOf" srcId="{AF6FD54A-E3A4-484B-B9AD-5FDBFC8B5CF0}" destId="{9675A428-DE8A-4A4C-B4B3-096F5C0D7EAC}" srcOrd="0" destOrd="0" presId="urn:microsoft.com/office/officeart/2005/8/layout/matrix1"/>
    <dgm:cxn modelId="{D8E21565-4E1E-4FAE-A299-E3D11E34D419}" srcId="{2629B9ED-1E99-4095-A404-D88A3BF286BA}" destId="{0181EF4A-DBE9-429A-8E6C-57DDC024A4CA}" srcOrd="3" destOrd="0" parTransId="{ABF74FD9-1EBC-4A53-9CC7-11FD60E95813}" sibTransId="{8245911E-5452-4A03-96A8-EB38B43DCD86}"/>
    <dgm:cxn modelId="{670C58EA-3B73-469A-9310-1B74E9FFB938}" type="presOf" srcId="{19E5378C-EFDA-4A5B-AD8C-E8E64DA0C3C2}" destId="{DF697199-6039-45CA-9C62-35A7013EE84B}" srcOrd="0" destOrd="0" presId="urn:microsoft.com/office/officeart/2005/8/layout/matrix1"/>
    <dgm:cxn modelId="{0468E0D0-41D1-44B4-A64E-73ED84F522A8}" type="presOf" srcId="{0181EF4A-DBE9-429A-8E6C-57DDC024A4CA}" destId="{A63574CF-711E-4C8A-9D0A-EE9119320604}" srcOrd="1" destOrd="0" presId="urn:microsoft.com/office/officeart/2005/8/layout/matrix1"/>
    <dgm:cxn modelId="{F8FA2EE8-7DFD-4831-A522-B53106A16167}" type="presOf" srcId="{3ED00B20-BCF7-4238-9D27-27D598978B13}" destId="{529325B9-CF78-4140-8832-BAB469318812}" srcOrd="0" destOrd="0" presId="urn:microsoft.com/office/officeart/2005/8/layout/matrix1"/>
    <dgm:cxn modelId="{78607204-C445-4A5E-A0C4-C5330C16127C}" type="presOf" srcId="{7AE6FFA7-1A2D-4145-B9D3-6649190DC137}" destId="{BD511E57-38CF-47C8-90DD-160567038E12}" srcOrd="0" destOrd="0" presId="urn:microsoft.com/office/officeart/2005/8/layout/matrix1"/>
    <dgm:cxn modelId="{61843A27-E6CF-4BB5-968E-B731F0F784B2}" type="presOf" srcId="{3ED00B20-BCF7-4238-9D27-27D598978B13}" destId="{0BA355DE-8683-4E9A-9D79-0260AA2B4E88}" srcOrd="1" destOrd="0" presId="urn:microsoft.com/office/officeart/2005/8/layout/matrix1"/>
    <dgm:cxn modelId="{4A90511B-5C83-4713-A739-0A1DE3613B34}" type="presOf" srcId="{7AE6FFA7-1A2D-4145-B9D3-6649190DC137}" destId="{07D5FD7A-2D99-4BC3-8189-C1B85B6DDFD6}" srcOrd="1" destOrd="0" presId="urn:microsoft.com/office/officeart/2005/8/layout/matrix1"/>
    <dgm:cxn modelId="{F71B3EA5-34C6-4BFC-8B0A-3F8E35A95A86}" srcId="{2629B9ED-1E99-4095-A404-D88A3BF286BA}" destId="{AF6FD54A-E3A4-484B-B9AD-5FDBFC8B5CF0}" srcOrd="0" destOrd="0" parTransId="{509BDF50-BCEA-4709-82B4-459F6B078573}" sibTransId="{0A2A91F1-7BB1-4A77-BDA5-F0040F8B4ED0}"/>
    <dgm:cxn modelId="{C08F6C86-16A5-4113-AB52-07DC29C4375B}" srcId="{19E5378C-EFDA-4A5B-AD8C-E8E64DA0C3C2}" destId="{2629B9ED-1E99-4095-A404-D88A3BF286BA}" srcOrd="0" destOrd="0" parTransId="{3708A5F6-906A-462B-8D12-B2077BB369AA}" sibTransId="{F9789DB8-73EF-4064-ADED-21DF9483B462}"/>
    <dgm:cxn modelId="{934FEDF6-2F21-4B22-9D07-1D6469E1204D}" type="presOf" srcId="{AF6FD54A-E3A4-484B-B9AD-5FDBFC8B5CF0}" destId="{92B37B9A-39B1-4FCF-98E3-D9E9F4F186C3}" srcOrd="1" destOrd="0" presId="urn:microsoft.com/office/officeart/2005/8/layout/matrix1"/>
    <dgm:cxn modelId="{C3EABC55-A83F-4D24-AC1C-8CC35B3F425F}" type="presOf" srcId="{0181EF4A-DBE9-429A-8E6C-57DDC024A4CA}" destId="{6F638467-8EA6-41D8-91D0-91F649537A20}" srcOrd="0" destOrd="0" presId="urn:microsoft.com/office/officeart/2005/8/layout/matrix1"/>
    <dgm:cxn modelId="{EF77C0B1-F443-46D3-B6D0-F38C68CE67E8}" srcId="{2629B9ED-1E99-4095-A404-D88A3BF286BA}" destId="{7AE6FFA7-1A2D-4145-B9D3-6649190DC137}" srcOrd="1" destOrd="0" parTransId="{BD7830FB-4E78-4C2D-9F35-31133A1F8D40}" sibTransId="{0902CBE3-6D82-4B2C-AFE5-C2C8258E40AE}"/>
    <dgm:cxn modelId="{B49680BC-6851-4FDC-8D5C-15A9C3AEEA1C}" type="presOf" srcId="{2629B9ED-1E99-4095-A404-D88A3BF286BA}" destId="{046620B4-1EDB-47C7-80AD-A21BDCBA23CB}" srcOrd="0" destOrd="0" presId="urn:microsoft.com/office/officeart/2005/8/layout/matrix1"/>
    <dgm:cxn modelId="{40BC094E-60DD-411D-B9FD-D1FD416E1E94}" srcId="{2629B9ED-1E99-4095-A404-D88A3BF286BA}" destId="{3ED00B20-BCF7-4238-9D27-27D598978B13}" srcOrd="2" destOrd="0" parTransId="{206619B1-9EFE-49E4-BA09-14C52E2B0198}" sibTransId="{B7035387-120A-4B91-8B5C-ABB464094813}"/>
    <dgm:cxn modelId="{E4BB213E-0D0A-4467-8E42-C01BA0C734AB}" type="presParOf" srcId="{DF697199-6039-45CA-9C62-35A7013EE84B}" destId="{9752D7E4-FC0C-4CED-8120-DCDC8E67535F}" srcOrd="0" destOrd="0" presId="urn:microsoft.com/office/officeart/2005/8/layout/matrix1"/>
    <dgm:cxn modelId="{E432A0D3-90A5-492F-B3BF-9268321CB4AB}" type="presParOf" srcId="{9752D7E4-FC0C-4CED-8120-DCDC8E67535F}" destId="{9675A428-DE8A-4A4C-B4B3-096F5C0D7EAC}" srcOrd="0" destOrd="0" presId="urn:microsoft.com/office/officeart/2005/8/layout/matrix1"/>
    <dgm:cxn modelId="{2A31F366-C7DC-492E-B415-371BB13D5709}" type="presParOf" srcId="{9752D7E4-FC0C-4CED-8120-DCDC8E67535F}" destId="{92B37B9A-39B1-4FCF-98E3-D9E9F4F186C3}" srcOrd="1" destOrd="0" presId="urn:microsoft.com/office/officeart/2005/8/layout/matrix1"/>
    <dgm:cxn modelId="{C678FF83-7F15-4163-B7DE-F6F820A6FE52}" type="presParOf" srcId="{9752D7E4-FC0C-4CED-8120-DCDC8E67535F}" destId="{BD511E57-38CF-47C8-90DD-160567038E12}" srcOrd="2" destOrd="0" presId="urn:microsoft.com/office/officeart/2005/8/layout/matrix1"/>
    <dgm:cxn modelId="{0C14919D-2D2F-4E3F-AA94-46AFEFE44BEA}" type="presParOf" srcId="{9752D7E4-FC0C-4CED-8120-DCDC8E67535F}" destId="{07D5FD7A-2D99-4BC3-8189-C1B85B6DDFD6}" srcOrd="3" destOrd="0" presId="urn:microsoft.com/office/officeart/2005/8/layout/matrix1"/>
    <dgm:cxn modelId="{3515C20F-0585-4F68-B527-75D4A330671F}" type="presParOf" srcId="{9752D7E4-FC0C-4CED-8120-DCDC8E67535F}" destId="{529325B9-CF78-4140-8832-BAB469318812}" srcOrd="4" destOrd="0" presId="urn:microsoft.com/office/officeart/2005/8/layout/matrix1"/>
    <dgm:cxn modelId="{53423B66-656F-458A-9812-C7607AF0FA62}" type="presParOf" srcId="{9752D7E4-FC0C-4CED-8120-DCDC8E67535F}" destId="{0BA355DE-8683-4E9A-9D79-0260AA2B4E88}" srcOrd="5" destOrd="0" presId="urn:microsoft.com/office/officeart/2005/8/layout/matrix1"/>
    <dgm:cxn modelId="{4864E2DA-EBB8-4155-ACF9-D1E838247CA2}" type="presParOf" srcId="{9752D7E4-FC0C-4CED-8120-DCDC8E67535F}" destId="{6F638467-8EA6-41D8-91D0-91F649537A20}" srcOrd="6" destOrd="0" presId="urn:microsoft.com/office/officeart/2005/8/layout/matrix1"/>
    <dgm:cxn modelId="{65AEF343-97ED-4797-9BEC-126B5206FE4A}" type="presParOf" srcId="{9752D7E4-FC0C-4CED-8120-DCDC8E67535F}" destId="{A63574CF-711E-4C8A-9D0A-EE9119320604}" srcOrd="7" destOrd="0" presId="urn:microsoft.com/office/officeart/2005/8/layout/matrix1"/>
    <dgm:cxn modelId="{D4DB4E4A-E92C-4652-A06F-6434B9F729BF}" type="presParOf" srcId="{DF697199-6039-45CA-9C62-35A7013EE84B}" destId="{046620B4-1EDB-47C7-80AD-A21BDCBA23C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E5378C-EFDA-4A5B-AD8C-E8E64DA0C3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629B9ED-1E99-4095-A404-D88A3BF286BA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CO" dirty="0" smtClean="0"/>
            <a:t>DESCRIPCIÓN</a:t>
          </a:r>
        </a:p>
        <a:p>
          <a:pPr algn="ctr"/>
          <a:r>
            <a:rPr lang="es-CO" dirty="0" smtClean="0"/>
            <a:t>REGIONES ESTUDIADAS   </a:t>
          </a:r>
          <a:endParaRPr lang="es-CO" dirty="0"/>
        </a:p>
      </dgm:t>
    </dgm:pt>
    <dgm:pt modelId="{3708A5F6-906A-462B-8D12-B2077BB369AA}" type="parTrans" cxnId="{C08F6C86-16A5-4113-AB52-07DC29C4375B}">
      <dgm:prSet/>
      <dgm:spPr/>
      <dgm:t>
        <a:bodyPr/>
        <a:lstStyle/>
        <a:p>
          <a:endParaRPr lang="es-CO"/>
        </a:p>
      </dgm:t>
    </dgm:pt>
    <dgm:pt modelId="{F9789DB8-73EF-4064-ADED-21DF9483B462}" type="sibTrans" cxnId="{C08F6C86-16A5-4113-AB52-07DC29C4375B}">
      <dgm:prSet/>
      <dgm:spPr/>
      <dgm:t>
        <a:bodyPr/>
        <a:lstStyle/>
        <a:p>
          <a:endParaRPr lang="es-CO"/>
        </a:p>
      </dgm:t>
    </dgm:pt>
    <dgm:pt modelId="{AF6FD54A-E3A4-484B-B9AD-5FDBFC8B5CF0}">
      <dgm:prSet phldrT="[Texto]" custT="1"/>
      <dgm:spPr/>
      <dgm:t>
        <a:bodyPr/>
        <a:lstStyle/>
        <a:p>
          <a:pPr algn="l"/>
          <a:endParaRPr lang="es-CO" sz="1600" dirty="0" smtClean="0"/>
        </a:p>
        <a:p>
          <a:pPr algn="l"/>
          <a:endParaRPr lang="es-CO" sz="1600" dirty="0" smtClean="0"/>
        </a:p>
        <a:p>
          <a:pPr algn="l"/>
          <a:r>
            <a:rPr lang="es-CO" sz="1400" dirty="0" smtClean="0"/>
            <a:t>Distrito:    </a:t>
          </a:r>
          <a:r>
            <a:rPr lang="es-CO" sz="1400" dirty="0" smtClean="0">
              <a:hlinkClick xmlns:r="http://schemas.openxmlformats.org/officeDocument/2006/relationships" r:id="rId1"/>
            </a:rPr>
            <a:t>CARTAGENA</a:t>
          </a:r>
          <a:r>
            <a:rPr lang="es-CO" sz="1400" dirty="0" smtClean="0"/>
            <a:t> Distrito Turístico y Cultural, Capital del</a:t>
          </a:r>
        </a:p>
        <a:p>
          <a:pPr algn="l"/>
          <a:r>
            <a:rPr lang="es-ES" sz="1400" dirty="0" smtClean="0"/>
            <a:t>Departamento de Bolívar</a:t>
          </a:r>
        </a:p>
        <a:p>
          <a:pPr algn="l"/>
          <a:r>
            <a:rPr lang="es-ES" sz="1400" dirty="0" smtClean="0"/>
            <a:t>Región Caribe</a:t>
          </a:r>
        </a:p>
        <a:p>
          <a:pPr algn="l"/>
          <a:r>
            <a:rPr lang="es-ES" sz="1400" dirty="0" smtClean="0"/>
            <a:t>Población: </a:t>
          </a:r>
          <a:r>
            <a:rPr lang="es-CO" sz="1400" b="0" i="0" dirty="0" smtClean="0"/>
            <a:t>955.250 hab.</a:t>
          </a:r>
        </a:p>
        <a:p>
          <a:pPr algn="l"/>
          <a:r>
            <a:rPr lang="es-ES" sz="1400" b="0" i="0" dirty="0" smtClean="0"/>
            <a:t>Superficie: 709,1 </a:t>
          </a:r>
          <a:r>
            <a:rPr lang="es-ES" sz="1400" dirty="0" smtClean="0"/>
            <a:t>km²</a:t>
          </a:r>
        </a:p>
        <a:p>
          <a:pPr algn="l"/>
          <a:r>
            <a:rPr lang="es-ES" sz="1400" dirty="0" smtClean="0"/>
            <a:t>Temperatura: 30º C</a:t>
          </a:r>
        </a:p>
        <a:p>
          <a:pPr algn="l"/>
          <a:r>
            <a:rPr lang="es-ES" sz="1400" dirty="0" smtClean="0"/>
            <a:t>Ciudad Turística e histórica, centro de convenciones y negocios, playas,  en el Mar Caribe</a:t>
          </a:r>
        </a:p>
        <a:p>
          <a:pPr algn="ctr"/>
          <a:endParaRPr lang="es-CO" sz="1600" dirty="0"/>
        </a:p>
      </dgm:t>
    </dgm:pt>
    <dgm:pt modelId="{509BDF50-BCEA-4709-82B4-459F6B078573}" type="parTrans" cxnId="{F71B3EA5-34C6-4BFC-8B0A-3F8E35A95A86}">
      <dgm:prSet/>
      <dgm:spPr/>
      <dgm:t>
        <a:bodyPr/>
        <a:lstStyle/>
        <a:p>
          <a:endParaRPr lang="es-CO"/>
        </a:p>
      </dgm:t>
    </dgm:pt>
    <dgm:pt modelId="{0A2A91F1-7BB1-4A77-BDA5-F0040F8B4ED0}" type="sibTrans" cxnId="{F71B3EA5-34C6-4BFC-8B0A-3F8E35A95A86}">
      <dgm:prSet/>
      <dgm:spPr/>
      <dgm:t>
        <a:bodyPr/>
        <a:lstStyle/>
        <a:p>
          <a:endParaRPr lang="es-CO"/>
        </a:p>
      </dgm:t>
    </dgm:pt>
    <dgm:pt modelId="{7AE6FFA7-1A2D-4145-B9D3-6649190DC137}">
      <dgm:prSet phldrT="[Texto]" custT="1"/>
      <dgm:spPr/>
      <dgm:t>
        <a:bodyPr/>
        <a:lstStyle/>
        <a:p>
          <a:pPr algn="l"/>
          <a:endParaRPr lang="es-CO" sz="1200" dirty="0" smtClean="0"/>
        </a:p>
        <a:p>
          <a:pPr algn="r"/>
          <a:endParaRPr lang="es-CO" sz="1200" dirty="0" smtClean="0"/>
        </a:p>
        <a:p>
          <a:pPr algn="just"/>
          <a:r>
            <a:rPr lang="es-CO" sz="1200" dirty="0" smtClean="0"/>
            <a:t>                     Municipio de:       </a:t>
          </a:r>
          <a:r>
            <a:rPr lang="es-CO" sz="1600" dirty="0" smtClean="0">
              <a:solidFill>
                <a:srgbClr val="FFC000"/>
              </a:solidFill>
              <a:hlinkClick xmlns:r="http://schemas.openxmlformats.org/officeDocument/2006/relationships" r:id="rId2"/>
            </a:rPr>
            <a:t>DOSQUEBRADAS</a:t>
          </a:r>
          <a:endParaRPr lang="es-CO" sz="1600" dirty="0" smtClean="0">
            <a:solidFill>
              <a:srgbClr val="FFC000"/>
            </a:solidFill>
          </a:endParaRPr>
        </a:p>
        <a:p>
          <a:pPr algn="l"/>
          <a:r>
            <a:rPr lang="es-ES" sz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Segunda ciudad del departamento</a:t>
          </a:r>
          <a:endParaRPr lang="es-CO" sz="1200" dirty="0" smtClean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algn="l"/>
          <a:r>
            <a:rPr lang="es-ES" sz="1200" dirty="0" smtClean="0"/>
            <a:t>Departamento de Risaralda, Capital Pereira.</a:t>
          </a:r>
        </a:p>
        <a:p>
          <a:pPr algn="l"/>
          <a:r>
            <a:rPr lang="es-ES" sz="1200" dirty="0" smtClean="0"/>
            <a:t>Región:  Eje cafetero o Andina </a:t>
          </a:r>
        </a:p>
        <a:p>
          <a:pPr algn="l"/>
          <a:r>
            <a:rPr lang="es-ES" sz="1200" dirty="0" smtClean="0"/>
            <a:t>Extensión 70,8 km²</a:t>
          </a:r>
        </a:p>
        <a:p>
          <a:pPr algn="l"/>
          <a:r>
            <a:rPr lang="es-CO" sz="1200" dirty="0" smtClean="0"/>
            <a:t>Población:  173.452 hab.</a:t>
          </a:r>
        </a:p>
        <a:p>
          <a:pPr algn="l"/>
          <a:r>
            <a:rPr lang="es-ES" sz="1200" dirty="0" smtClean="0"/>
            <a:t>Más de 10 quebradas riegan su suelo, destacándose </a:t>
          </a:r>
          <a:r>
            <a:rPr lang="es-CO" sz="1200" b="0" i="0" dirty="0" smtClean="0"/>
            <a:t>La Q. Dosquebradas, Los Frailes y La Víbora.</a:t>
          </a:r>
        </a:p>
        <a:p>
          <a:pPr algn="l"/>
          <a:r>
            <a:rPr lang="es-ES" sz="1200" b="0" i="0" dirty="0" smtClean="0"/>
            <a:t>Se comunica con Pereira por el Viaducto César Gaviria Trujillo</a:t>
          </a:r>
          <a:endParaRPr lang="es-CO" sz="1200" dirty="0" smtClean="0"/>
        </a:p>
        <a:p>
          <a:pPr algn="ctr"/>
          <a:endParaRPr lang="es-CO" sz="1200" dirty="0"/>
        </a:p>
      </dgm:t>
    </dgm:pt>
    <dgm:pt modelId="{BD7830FB-4E78-4C2D-9F35-31133A1F8D40}" type="parTrans" cxnId="{EF77C0B1-F443-46D3-B6D0-F38C68CE67E8}">
      <dgm:prSet/>
      <dgm:spPr/>
      <dgm:t>
        <a:bodyPr/>
        <a:lstStyle/>
        <a:p>
          <a:endParaRPr lang="es-CO"/>
        </a:p>
      </dgm:t>
    </dgm:pt>
    <dgm:pt modelId="{0902CBE3-6D82-4B2C-AFE5-C2C8258E40AE}" type="sibTrans" cxnId="{EF77C0B1-F443-46D3-B6D0-F38C68CE67E8}">
      <dgm:prSet/>
      <dgm:spPr/>
      <dgm:t>
        <a:bodyPr/>
        <a:lstStyle/>
        <a:p>
          <a:endParaRPr lang="es-CO"/>
        </a:p>
      </dgm:t>
    </dgm:pt>
    <dgm:pt modelId="{3ED00B20-BCF7-4238-9D27-27D598978B13}">
      <dgm:prSet phldrT="[Texto]" custT="1"/>
      <dgm:spPr/>
      <dgm:t>
        <a:bodyPr/>
        <a:lstStyle/>
        <a:p>
          <a:pPr algn="l"/>
          <a:r>
            <a:rPr lang="es-CO" sz="1400" dirty="0" smtClean="0"/>
            <a:t>Municipio: </a:t>
          </a:r>
          <a:r>
            <a:rPr lang="es-CO" sz="1400" dirty="0" smtClean="0">
              <a:hlinkClick xmlns:r="http://schemas.openxmlformats.org/officeDocument/2006/relationships" r:id="rId3"/>
            </a:rPr>
            <a:t>FACATATIVA</a:t>
          </a:r>
          <a:endParaRPr lang="es-CO" sz="1400" dirty="0" smtClean="0"/>
        </a:p>
        <a:p>
          <a:pPr algn="l"/>
          <a:r>
            <a:rPr lang="es-ES" sz="1400" dirty="0" smtClean="0"/>
            <a:t>Departamento de Cundinamarca</a:t>
          </a:r>
        </a:p>
        <a:p>
          <a:pPr algn="l"/>
          <a:r>
            <a:rPr lang="es-ES" sz="1400" dirty="0" smtClean="0"/>
            <a:t>Región:  Eje cafetero o Andina </a:t>
          </a:r>
        </a:p>
        <a:p>
          <a:pPr algn="l"/>
          <a:r>
            <a:rPr lang="es-ES" sz="1400" dirty="0" smtClean="0"/>
            <a:t> Dista 36Km,  de Bogotá Distrito Capital</a:t>
          </a:r>
        </a:p>
        <a:p>
          <a:pPr algn="l"/>
          <a:r>
            <a:rPr lang="es-ES" sz="1400" dirty="0" smtClean="0"/>
            <a:t>Población: 142.320 hab.</a:t>
          </a:r>
        </a:p>
        <a:p>
          <a:pPr algn="l"/>
          <a:r>
            <a:rPr lang="es-ES" sz="1400" dirty="0" smtClean="0"/>
            <a:t>Superficie: 142 km²</a:t>
          </a:r>
        </a:p>
        <a:p>
          <a:pPr algn="l"/>
          <a:r>
            <a:rPr lang="es-ES" sz="1400" dirty="0" smtClean="0"/>
            <a:t>Temperatura : 22º C bajando en la noche hasta 0º</a:t>
          </a:r>
        </a:p>
        <a:p>
          <a:pPr algn="l"/>
          <a:r>
            <a:rPr lang="es-ES" sz="1400" dirty="0" smtClean="0"/>
            <a:t>Rico,  en humedales, destacándose, </a:t>
          </a:r>
          <a:r>
            <a:rPr lang="es-CO" sz="1400" b="0" i="0" dirty="0" smtClean="0"/>
            <a:t>El Desecho y Piedras del Tunjo.</a:t>
          </a:r>
        </a:p>
        <a:p>
          <a:pPr algn="l"/>
          <a:r>
            <a:rPr lang="es-ES" sz="1400" b="0" i="0" dirty="0" smtClean="0"/>
            <a:t>14 veredas dependen del Municipio.</a:t>
          </a:r>
          <a:endParaRPr lang="es-CO" sz="1400" dirty="0" smtClean="0"/>
        </a:p>
        <a:p>
          <a:pPr algn="ctr"/>
          <a:endParaRPr lang="es-CO" sz="1100" dirty="0"/>
        </a:p>
      </dgm:t>
    </dgm:pt>
    <dgm:pt modelId="{206619B1-9EFE-49E4-BA09-14C52E2B0198}" type="parTrans" cxnId="{40BC094E-60DD-411D-B9FD-D1FD416E1E94}">
      <dgm:prSet/>
      <dgm:spPr/>
      <dgm:t>
        <a:bodyPr/>
        <a:lstStyle/>
        <a:p>
          <a:endParaRPr lang="es-CO"/>
        </a:p>
      </dgm:t>
    </dgm:pt>
    <dgm:pt modelId="{B7035387-120A-4B91-8B5C-ABB464094813}" type="sibTrans" cxnId="{40BC094E-60DD-411D-B9FD-D1FD416E1E94}">
      <dgm:prSet/>
      <dgm:spPr/>
      <dgm:t>
        <a:bodyPr/>
        <a:lstStyle/>
        <a:p>
          <a:endParaRPr lang="es-CO"/>
        </a:p>
      </dgm:t>
    </dgm:pt>
    <dgm:pt modelId="{0181EF4A-DBE9-429A-8E6C-57DDC024A4CA}">
      <dgm:prSet phldrT="[Texto]" custT="1"/>
      <dgm:spPr/>
      <dgm:t>
        <a:bodyPr/>
        <a:lstStyle/>
        <a:p>
          <a:pPr algn="ctr"/>
          <a:r>
            <a:rPr lang="es-CO" sz="1400" dirty="0" smtClean="0">
              <a:solidFill>
                <a:schemeClr val="bg1"/>
              </a:solidFill>
            </a:rPr>
            <a:t>Municipio de:                </a:t>
          </a:r>
        </a:p>
        <a:p>
          <a:pPr algn="ctr"/>
          <a:r>
            <a:rPr lang="es-CO" sz="1400" dirty="0" smtClean="0">
              <a:solidFill>
                <a:schemeClr val="bg1"/>
              </a:solidFill>
            </a:rPr>
            <a:t>                      </a:t>
          </a:r>
          <a:r>
            <a:rPr lang="es-CO" sz="1600" b="1" u="sng" dirty="0" smtClean="0">
              <a:solidFill>
                <a:srgbClr val="00B0F0"/>
              </a:solidFill>
            </a:rPr>
            <a:t>PUERTO </a:t>
          </a:r>
          <a:r>
            <a:rPr lang="es-CO" sz="1600" b="1" u="sng" dirty="0" smtClean="0">
              <a:solidFill>
                <a:srgbClr val="00B0F0"/>
              </a:solidFill>
              <a:hlinkClick xmlns:r="http://schemas.openxmlformats.org/officeDocument/2006/relationships" r:id="rId4"/>
            </a:rPr>
            <a:t>LÓPEZ</a:t>
          </a:r>
          <a:endParaRPr lang="es-CO" sz="1600" dirty="0" smtClean="0">
            <a:solidFill>
              <a:srgbClr val="00B0F0"/>
            </a:solidFill>
          </a:endParaRPr>
        </a:p>
        <a:p>
          <a:pPr algn="just"/>
          <a:r>
            <a:rPr lang="es-CO" sz="1400" dirty="0" smtClean="0"/>
            <a:t>Departamento del Meta,  Capital</a:t>
          </a:r>
          <a:r>
            <a:rPr lang="es-ES" sz="1400" dirty="0" smtClean="0"/>
            <a:t> Villavicencio.</a:t>
          </a:r>
          <a:r>
            <a:rPr lang="es-CO" sz="1400" dirty="0" smtClean="0"/>
            <a:t> </a:t>
          </a:r>
        </a:p>
        <a:p>
          <a:pPr algn="just"/>
          <a:r>
            <a:rPr lang="es-ES" sz="1400" dirty="0" smtClean="0"/>
            <a:t>Región de la Orinoquia</a:t>
          </a:r>
          <a:endParaRPr lang="es-CO" sz="1400" dirty="0" smtClean="0"/>
        </a:p>
        <a:p>
          <a:pPr algn="just"/>
          <a:r>
            <a:rPr lang="es-CO" sz="1400" dirty="0" smtClean="0"/>
            <a:t>Puerto fluvial importante del rio Meta.</a:t>
          </a:r>
        </a:p>
        <a:p>
          <a:pPr algn="just"/>
          <a:r>
            <a:rPr lang="es-CO" sz="1400" dirty="0" smtClean="0"/>
            <a:t>Temperatura: 26° a 28° C.</a:t>
          </a:r>
        </a:p>
        <a:p>
          <a:pPr algn="just"/>
          <a:r>
            <a:rPr lang="es-ES" sz="1400" dirty="0" smtClean="0"/>
            <a:t>Extensión: 6.898 km²</a:t>
          </a:r>
        </a:p>
        <a:p>
          <a:pPr algn="just"/>
          <a:r>
            <a:rPr lang="es-CO" sz="1400" b="0" i="0" dirty="0" smtClean="0"/>
            <a:t>Población: 28.922 hab.</a:t>
          </a:r>
          <a:endParaRPr lang="es-ES" sz="1400" dirty="0" smtClean="0"/>
        </a:p>
        <a:p>
          <a:pPr algn="just"/>
          <a:r>
            <a:rPr lang="es-ES" sz="1400" dirty="0" smtClean="0"/>
            <a:t>Principal vía de acceso: Carretera que lo comunica con Villavicencio</a:t>
          </a:r>
          <a:endParaRPr lang="es-CO" sz="1400" dirty="0" smtClean="0"/>
        </a:p>
        <a:p>
          <a:pPr algn="ctr"/>
          <a:endParaRPr lang="es-CO" sz="1100" dirty="0" smtClean="0"/>
        </a:p>
        <a:p>
          <a:pPr algn="ctr"/>
          <a:endParaRPr lang="es-CO" sz="900" dirty="0" smtClean="0"/>
        </a:p>
        <a:p>
          <a:pPr algn="ctr"/>
          <a:endParaRPr lang="es-CO" sz="900" dirty="0" smtClean="0"/>
        </a:p>
        <a:p>
          <a:pPr algn="ctr"/>
          <a:endParaRPr lang="es-CO" sz="900" dirty="0"/>
        </a:p>
      </dgm:t>
    </dgm:pt>
    <dgm:pt modelId="{8245911E-5452-4A03-96A8-EB38B43DCD86}" type="sibTrans" cxnId="{D8E21565-4E1E-4FAE-A299-E3D11E34D419}">
      <dgm:prSet/>
      <dgm:spPr/>
      <dgm:t>
        <a:bodyPr/>
        <a:lstStyle/>
        <a:p>
          <a:endParaRPr lang="es-CO"/>
        </a:p>
      </dgm:t>
    </dgm:pt>
    <dgm:pt modelId="{ABF74FD9-1EBC-4A53-9CC7-11FD60E95813}" type="parTrans" cxnId="{D8E21565-4E1E-4FAE-A299-E3D11E34D419}">
      <dgm:prSet/>
      <dgm:spPr/>
      <dgm:t>
        <a:bodyPr/>
        <a:lstStyle/>
        <a:p>
          <a:endParaRPr lang="es-CO"/>
        </a:p>
      </dgm:t>
    </dgm:pt>
    <dgm:pt modelId="{DF697199-6039-45CA-9C62-35A7013EE84B}" type="pres">
      <dgm:prSet presAssocID="{19E5378C-EFDA-4A5B-AD8C-E8E64DA0C3C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752D7E4-FC0C-4CED-8120-DCDC8E67535F}" type="pres">
      <dgm:prSet presAssocID="{19E5378C-EFDA-4A5B-AD8C-E8E64DA0C3C2}" presName="matrix" presStyleCnt="0"/>
      <dgm:spPr/>
    </dgm:pt>
    <dgm:pt modelId="{9675A428-DE8A-4A4C-B4B3-096F5C0D7EAC}" type="pres">
      <dgm:prSet presAssocID="{19E5378C-EFDA-4A5B-AD8C-E8E64DA0C3C2}" presName="tile1" presStyleLbl="node1" presStyleIdx="0" presStyleCnt="4"/>
      <dgm:spPr/>
      <dgm:t>
        <a:bodyPr/>
        <a:lstStyle/>
        <a:p>
          <a:endParaRPr lang="es-CO"/>
        </a:p>
      </dgm:t>
    </dgm:pt>
    <dgm:pt modelId="{92B37B9A-39B1-4FCF-98E3-D9E9F4F186C3}" type="pres">
      <dgm:prSet presAssocID="{19E5378C-EFDA-4A5B-AD8C-E8E64DA0C3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511E57-38CF-47C8-90DD-160567038E12}" type="pres">
      <dgm:prSet presAssocID="{19E5378C-EFDA-4A5B-AD8C-E8E64DA0C3C2}" presName="tile2" presStyleLbl="node1" presStyleIdx="1" presStyleCnt="4"/>
      <dgm:spPr/>
      <dgm:t>
        <a:bodyPr/>
        <a:lstStyle/>
        <a:p>
          <a:endParaRPr lang="es-CO"/>
        </a:p>
      </dgm:t>
    </dgm:pt>
    <dgm:pt modelId="{07D5FD7A-2D99-4BC3-8189-C1B85B6DDFD6}" type="pres">
      <dgm:prSet presAssocID="{19E5378C-EFDA-4A5B-AD8C-E8E64DA0C3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9325B9-CF78-4140-8832-BAB469318812}" type="pres">
      <dgm:prSet presAssocID="{19E5378C-EFDA-4A5B-AD8C-E8E64DA0C3C2}" presName="tile3" presStyleLbl="node1" presStyleIdx="2" presStyleCnt="4"/>
      <dgm:spPr/>
      <dgm:t>
        <a:bodyPr/>
        <a:lstStyle/>
        <a:p>
          <a:endParaRPr lang="es-CO"/>
        </a:p>
      </dgm:t>
    </dgm:pt>
    <dgm:pt modelId="{0BA355DE-8683-4E9A-9D79-0260AA2B4E88}" type="pres">
      <dgm:prSet presAssocID="{19E5378C-EFDA-4A5B-AD8C-E8E64DA0C3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638467-8EA6-41D8-91D0-91F649537A20}" type="pres">
      <dgm:prSet presAssocID="{19E5378C-EFDA-4A5B-AD8C-E8E64DA0C3C2}" presName="tile4" presStyleLbl="node1" presStyleIdx="3" presStyleCnt="4" custLinFactNeighborX="826" custLinFactNeighborY="1124"/>
      <dgm:spPr/>
      <dgm:t>
        <a:bodyPr/>
        <a:lstStyle/>
        <a:p>
          <a:endParaRPr lang="es-CO"/>
        </a:p>
      </dgm:t>
    </dgm:pt>
    <dgm:pt modelId="{A63574CF-711E-4C8A-9D0A-EE9119320604}" type="pres">
      <dgm:prSet presAssocID="{19E5378C-EFDA-4A5B-AD8C-E8E64DA0C3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6620B4-1EDB-47C7-80AD-A21BDCBA23CB}" type="pres">
      <dgm:prSet presAssocID="{19E5378C-EFDA-4A5B-AD8C-E8E64DA0C3C2}" presName="centerTile" presStyleLbl="fgShp" presStyleIdx="0" presStyleCnt="1" custScaleX="76924" custScaleY="86957" custLinFactNeighborX="-964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E8EFCEEF-1760-4550-BD9F-0CF82221EC45}" type="presOf" srcId="{3ED00B20-BCF7-4238-9D27-27D598978B13}" destId="{529325B9-CF78-4140-8832-BAB469318812}" srcOrd="0" destOrd="0" presId="urn:microsoft.com/office/officeart/2005/8/layout/matrix1"/>
    <dgm:cxn modelId="{A0FF2074-B891-4FB7-B7C7-3BB079280D8E}" type="presOf" srcId="{7AE6FFA7-1A2D-4145-B9D3-6649190DC137}" destId="{BD511E57-38CF-47C8-90DD-160567038E12}" srcOrd="0" destOrd="0" presId="urn:microsoft.com/office/officeart/2005/8/layout/matrix1"/>
    <dgm:cxn modelId="{D8E21565-4E1E-4FAE-A299-E3D11E34D419}" srcId="{2629B9ED-1E99-4095-A404-D88A3BF286BA}" destId="{0181EF4A-DBE9-429A-8E6C-57DDC024A4CA}" srcOrd="3" destOrd="0" parTransId="{ABF74FD9-1EBC-4A53-9CC7-11FD60E95813}" sibTransId="{8245911E-5452-4A03-96A8-EB38B43DCD86}"/>
    <dgm:cxn modelId="{6B10DE7F-523F-43BC-BFC4-6E3985737E44}" type="presOf" srcId="{3ED00B20-BCF7-4238-9D27-27D598978B13}" destId="{0BA355DE-8683-4E9A-9D79-0260AA2B4E88}" srcOrd="1" destOrd="0" presId="urn:microsoft.com/office/officeart/2005/8/layout/matrix1"/>
    <dgm:cxn modelId="{9EC0F2D8-ECE1-4901-B9D7-889C055F7F60}" type="presOf" srcId="{7AE6FFA7-1A2D-4145-B9D3-6649190DC137}" destId="{07D5FD7A-2D99-4BC3-8189-C1B85B6DDFD6}" srcOrd="1" destOrd="0" presId="urn:microsoft.com/office/officeart/2005/8/layout/matrix1"/>
    <dgm:cxn modelId="{683D0965-4F4E-41C2-A66B-1E78A8B9C3D8}" type="presOf" srcId="{2629B9ED-1E99-4095-A404-D88A3BF286BA}" destId="{046620B4-1EDB-47C7-80AD-A21BDCBA23CB}" srcOrd="0" destOrd="0" presId="urn:microsoft.com/office/officeart/2005/8/layout/matrix1"/>
    <dgm:cxn modelId="{C04D325D-0C01-4E70-B432-C7755E9AFEF8}" type="presOf" srcId="{AF6FD54A-E3A4-484B-B9AD-5FDBFC8B5CF0}" destId="{9675A428-DE8A-4A4C-B4B3-096F5C0D7EAC}" srcOrd="0" destOrd="0" presId="urn:microsoft.com/office/officeart/2005/8/layout/matrix1"/>
    <dgm:cxn modelId="{2D9C759D-C007-4F65-9A9B-69827D77B407}" type="presOf" srcId="{0181EF4A-DBE9-429A-8E6C-57DDC024A4CA}" destId="{A63574CF-711E-4C8A-9D0A-EE9119320604}" srcOrd="1" destOrd="0" presId="urn:microsoft.com/office/officeart/2005/8/layout/matrix1"/>
    <dgm:cxn modelId="{1A586900-DEFD-47F1-8473-DA2FD61D9966}" type="presOf" srcId="{0181EF4A-DBE9-429A-8E6C-57DDC024A4CA}" destId="{6F638467-8EA6-41D8-91D0-91F649537A20}" srcOrd="0" destOrd="0" presId="urn:microsoft.com/office/officeart/2005/8/layout/matrix1"/>
    <dgm:cxn modelId="{F71B3EA5-34C6-4BFC-8B0A-3F8E35A95A86}" srcId="{2629B9ED-1E99-4095-A404-D88A3BF286BA}" destId="{AF6FD54A-E3A4-484B-B9AD-5FDBFC8B5CF0}" srcOrd="0" destOrd="0" parTransId="{509BDF50-BCEA-4709-82B4-459F6B078573}" sibTransId="{0A2A91F1-7BB1-4A77-BDA5-F0040F8B4ED0}"/>
    <dgm:cxn modelId="{D338F3D2-F604-40BC-8BA7-FBE37D5C061F}" type="presOf" srcId="{19E5378C-EFDA-4A5B-AD8C-E8E64DA0C3C2}" destId="{DF697199-6039-45CA-9C62-35A7013EE84B}" srcOrd="0" destOrd="0" presId="urn:microsoft.com/office/officeart/2005/8/layout/matrix1"/>
    <dgm:cxn modelId="{C08F6C86-16A5-4113-AB52-07DC29C4375B}" srcId="{19E5378C-EFDA-4A5B-AD8C-E8E64DA0C3C2}" destId="{2629B9ED-1E99-4095-A404-D88A3BF286BA}" srcOrd="0" destOrd="0" parTransId="{3708A5F6-906A-462B-8D12-B2077BB369AA}" sibTransId="{F9789DB8-73EF-4064-ADED-21DF9483B462}"/>
    <dgm:cxn modelId="{EF77C0B1-F443-46D3-B6D0-F38C68CE67E8}" srcId="{2629B9ED-1E99-4095-A404-D88A3BF286BA}" destId="{7AE6FFA7-1A2D-4145-B9D3-6649190DC137}" srcOrd="1" destOrd="0" parTransId="{BD7830FB-4E78-4C2D-9F35-31133A1F8D40}" sibTransId="{0902CBE3-6D82-4B2C-AFE5-C2C8258E40AE}"/>
    <dgm:cxn modelId="{B80D498F-2EFB-4BD7-B79D-B029A58F3646}" type="presOf" srcId="{AF6FD54A-E3A4-484B-B9AD-5FDBFC8B5CF0}" destId="{92B37B9A-39B1-4FCF-98E3-D9E9F4F186C3}" srcOrd="1" destOrd="0" presId="urn:microsoft.com/office/officeart/2005/8/layout/matrix1"/>
    <dgm:cxn modelId="{40BC094E-60DD-411D-B9FD-D1FD416E1E94}" srcId="{2629B9ED-1E99-4095-A404-D88A3BF286BA}" destId="{3ED00B20-BCF7-4238-9D27-27D598978B13}" srcOrd="2" destOrd="0" parTransId="{206619B1-9EFE-49E4-BA09-14C52E2B0198}" sibTransId="{B7035387-120A-4B91-8B5C-ABB464094813}"/>
    <dgm:cxn modelId="{DD85FCE2-C0B2-45E3-B414-C1E9863FE559}" type="presParOf" srcId="{DF697199-6039-45CA-9C62-35A7013EE84B}" destId="{9752D7E4-FC0C-4CED-8120-DCDC8E67535F}" srcOrd="0" destOrd="0" presId="urn:microsoft.com/office/officeart/2005/8/layout/matrix1"/>
    <dgm:cxn modelId="{E13F6A26-AF55-4864-93DE-9CE55E9F6E1D}" type="presParOf" srcId="{9752D7E4-FC0C-4CED-8120-DCDC8E67535F}" destId="{9675A428-DE8A-4A4C-B4B3-096F5C0D7EAC}" srcOrd="0" destOrd="0" presId="urn:microsoft.com/office/officeart/2005/8/layout/matrix1"/>
    <dgm:cxn modelId="{E375781B-98DD-4EDC-B8E7-39AF65A04D2D}" type="presParOf" srcId="{9752D7E4-FC0C-4CED-8120-DCDC8E67535F}" destId="{92B37B9A-39B1-4FCF-98E3-D9E9F4F186C3}" srcOrd="1" destOrd="0" presId="urn:microsoft.com/office/officeart/2005/8/layout/matrix1"/>
    <dgm:cxn modelId="{3127873C-C780-4101-9833-BD564E399845}" type="presParOf" srcId="{9752D7E4-FC0C-4CED-8120-DCDC8E67535F}" destId="{BD511E57-38CF-47C8-90DD-160567038E12}" srcOrd="2" destOrd="0" presId="urn:microsoft.com/office/officeart/2005/8/layout/matrix1"/>
    <dgm:cxn modelId="{DA5F1838-4544-4B1D-A84E-FEB49866908C}" type="presParOf" srcId="{9752D7E4-FC0C-4CED-8120-DCDC8E67535F}" destId="{07D5FD7A-2D99-4BC3-8189-C1B85B6DDFD6}" srcOrd="3" destOrd="0" presId="urn:microsoft.com/office/officeart/2005/8/layout/matrix1"/>
    <dgm:cxn modelId="{2D052DB4-F2BE-44E1-AA38-6FD084B0E804}" type="presParOf" srcId="{9752D7E4-FC0C-4CED-8120-DCDC8E67535F}" destId="{529325B9-CF78-4140-8832-BAB469318812}" srcOrd="4" destOrd="0" presId="urn:microsoft.com/office/officeart/2005/8/layout/matrix1"/>
    <dgm:cxn modelId="{3C1BE0AA-E0CF-4E6F-8F27-CB25D4D953B0}" type="presParOf" srcId="{9752D7E4-FC0C-4CED-8120-DCDC8E67535F}" destId="{0BA355DE-8683-4E9A-9D79-0260AA2B4E88}" srcOrd="5" destOrd="0" presId="urn:microsoft.com/office/officeart/2005/8/layout/matrix1"/>
    <dgm:cxn modelId="{89D8BEC1-4F84-408C-9C2A-C5890FAE27CB}" type="presParOf" srcId="{9752D7E4-FC0C-4CED-8120-DCDC8E67535F}" destId="{6F638467-8EA6-41D8-91D0-91F649537A20}" srcOrd="6" destOrd="0" presId="urn:microsoft.com/office/officeart/2005/8/layout/matrix1"/>
    <dgm:cxn modelId="{57CA4127-3AE7-442F-B836-3642F9247DE1}" type="presParOf" srcId="{9752D7E4-FC0C-4CED-8120-DCDC8E67535F}" destId="{A63574CF-711E-4C8A-9D0A-EE9119320604}" srcOrd="7" destOrd="0" presId="urn:microsoft.com/office/officeart/2005/8/layout/matrix1"/>
    <dgm:cxn modelId="{A7B74583-1DAE-4092-BFEF-44A6F078E23A}" type="presParOf" srcId="{DF697199-6039-45CA-9C62-35A7013EE84B}" destId="{046620B4-1EDB-47C7-80AD-A21BDCBA23C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0A752E-D291-4191-A809-CE74157A8DFB}" type="doc">
      <dgm:prSet loTypeId="urn:microsoft.com/office/officeart/2005/8/layout/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5F21892-02E1-46CC-95B8-E372E6F0D0DA}">
      <dgm:prSet phldrT="[Texto]" custT="1"/>
      <dgm:spPr/>
      <dgm:t>
        <a:bodyPr/>
        <a:lstStyle/>
        <a:p>
          <a:pPr algn="ctr"/>
          <a:r>
            <a:rPr lang="es-CO" sz="1600" dirty="0" smtClean="0"/>
            <a:t>CATEGORÍA  DE </a:t>
          </a:r>
        </a:p>
        <a:p>
          <a:pPr algn="ctr"/>
          <a:r>
            <a:rPr lang="es-CO" sz="1600" dirty="0" smtClean="0"/>
            <a:t>ANALISIS</a:t>
          </a:r>
          <a:endParaRPr lang="es-CO" sz="1600" dirty="0"/>
        </a:p>
      </dgm:t>
    </dgm:pt>
    <dgm:pt modelId="{CC7EDA80-4B68-4387-929C-2FF3E74B8B8E}" type="parTrans" cxnId="{DEA975FB-7492-44BC-BBAC-5CEC98239FB1}">
      <dgm:prSet/>
      <dgm:spPr/>
      <dgm:t>
        <a:bodyPr/>
        <a:lstStyle/>
        <a:p>
          <a:endParaRPr lang="es-CO"/>
        </a:p>
      </dgm:t>
    </dgm:pt>
    <dgm:pt modelId="{C3E519A7-1056-4862-8297-1575BFD95C30}" type="sibTrans" cxnId="{DEA975FB-7492-44BC-BBAC-5CEC98239FB1}">
      <dgm:prSet custT="1"/>
      <dgm:spPr/>
      <dgm:t>
        <a:bodyPr/>
        <a:lstStyle/>
        <a:p>
          <a:endParaRPr lang="es-CO" sz="1600"/>
        </a:p>
      </dgm:t>
    </dgm:pt>
    <dgm:pt modelId="{C024F84F-1E12-4535-A88A-49E9B6E800DC}">
      <dgm:prSet phldrT="[Texto]" custT="1"/>
      <dgm:spPr/>
      <dgm:t>
        <a:bodyPr/>
        <a:lstStyle/>
        <a:p>
          <a:pPr algn="ctr"/>
          <a:endParaRPr lang="es-CO" sz="1600" dirty="0" smtClean="0"/>
        </a:p>
        <a:p>
          <a:pPr algn="ctr"/>
          <a:r>
            <a:rPr lang="es-CO" sz="1600" dirty="0" smtClean="0"/>
            <a:t>DEFINICIÓN</a:t>
          </a:r>
          <a:endParaRPr lang="es-CO" sz="1600" dirty="0"/>
        </a:p>
      </dgm:t>
    </dgm:pt>
    <dgm:pt modelId="{BCA78C03-2C0C-4AA0-97EF-6CDE4F69DD8B}" type="parTrans" cxnId="{F950D7BD-1B87-4FD9-BBE0-365CEDB5265B}">
      <dgm:prSet/>
      <dgm:spPr/>
      <dgm:t>
        <a:bodyPr/>
        <a:lstStyle/>
        <a:p>
          <a:endParaRPr lang="es-CO"/>
        </a:p>
      </dgm:t>
    </dgm:pt>
    <dgm:pt modelId="{45C7F32D-5262-4CC5-8598-9EFA83AF025E}" type="sibTrans" cxnId="{F950D7BD-1B87-4FD9-BBE0-365CEDB5265B}">
      <dgm:prSet custT="1"/>
      <dgm:spPr/>
      <dgm:t>
        <a:bodyPr/>
        <a:lstStyle/>
        <a:p>
          <a:endParaRPr lang="es-CO" sz="1600"/>
        </a:p>
      </dgm:t>
    </dgm:pt>
    <dgm:pt modelId="{25740577-513F-4B89-8C0D-001B96E5586A}">
      <dgm:prSet phldrT="[Texto]" custT="1"/>
      <dgm:spPr/>
      <dgm:t>
        <a:bodyPr/>
        <a:lstStyle/>
        <a:p>
          <a:r>
            <a:rPr lang="es-CO" sz="1600" dirty="0" smtClean="0">
              <a:effectLst/>
            </a:rPr>
            <a:t>Acumulación de desventajas y una mayor posibilidad de presentar un daño, derivado de un conjunto de causas sociales y de algunas características personales y/o culturales</a:t>
          </a:r>
          <a:endParaRPr lang="es-CO" sz="1600" dirty="0"/>
        </a:p>
      </dgm:t>
    </dgm:pt>
    <dgm:pt modelId="{43FEC630-D4D9-4A61-AF95-46EE05436786}" type="parTrans" cxnId="{D6C4752C-2B49-4641-B5B7-CF707ECE71F7}">
      <dgm:prSet/>
      <dgm:spPr/>
      <dgm:t>
        <a:bodyPr/>
        <a:lstStyle/>
        <a:p>
          <a:endParaRPr lang="es-CO"/>
        </a:p>
      </dgm:t>
    </dgm:pt>
    <dgm:pt modelId="{954591BD-609A-416B-97C6-EC46549740C9}" type="sibTrans" cxnId="{D6C4752C-2B49-4641-B5B7-CF707ECE71F7}">
      <dgm:prSet/>
      <dgm:spPr/>
      <dgm:t>
        <a:bodyPr/>
        <a:lstStyle/>
        <a:p>
          <a:endParaRPr lang="es-CO"/>
        </a:p>
      </dgm:t>
    </dgm:pt>
    <dgm:pt modelId="{72607F44-4E49-4FCE-8C91-116A6D469064}">
      <dgm:prSet phldrT="[Texto]" custT="1"/>
      <dgm:spPr/>
      <dgm:t>
        <a:bodyPr/>
        <a:lstStyle/>
        <a:p>
          <a:pPr algn="ctr"/>
          <a:r>
            <a:rPr lang="es-CO" sz="1600" dirty="0" smtClean="0"/>
            <a:t>PREGUNTAS</a:t>
          </a:r>
        </a:p>
        <a:p>
          <a:pPr algn="ctr"/>
          <a:r>
            <a:rPr lang="es-CO" sz="1600" dirty="0" smtClean="0"/>
            <a:t>PROBLEMATIZADORAS</a:t>
          </a:r>
          <a:endParaRPr lang="es-CO" sz="1600" dirty="0"/>
        </a:p>
      </dgm:t>
    </dgm:pt>
    <dgm:pt modelId="{44D53450-E134-4C1C-8F3C-708B5D8AB5E3}" type="parTrans" cxnId="{12F991E4-EACA-4564-8966-86D69279BFE8}">
      <dgm:prSet/>
      <dgm:spPr/>
      <dgm:t>
        <a:bodyPr/>
        <a:lstStyle/>
        <a:p>
          <a:endParaRPr lang="es-CO"/>
        </a:p>
      </dgm:t>
    </dgm:pt>
    <dgm:pt modelId="{889C837B-10F0-4377-905D-7C1349D0EC2D}" type="sibTrans" cxnId="{12F991E4-EACA-4564-8966-86D69279BFE8}">
      <dgm:prSet/>
      <dgm:spPr/>
      <dgm:t>
        <a:bodyPr/>
        <a:lstStyle/>
        <a:p>
          <a:endParaRPr lang="es-CO"/>
        </a:p>
      </dgm:t>
    </dgm:pt>
    <dgm:pt modelId="{971FC6F1-86F4-4005-A1D3-3FD856DB4971}">
      <dgm:prSet phldrT="[Texto]" custT="1"/>
      <dgm:spPr/>
      <dgm:t>
        <a:bodyPr/>
        <a:lstStyle/>
        <a:p>
          <a:pPr algn="just"/>
          <a:r>
            <a:rPr lang="es-CO" sz="1600" smtClean="0">
              <a:effectLst/>
            </a:rPr>
            <a:t>¿Cuántos grupos se  identifican como población en situación de vulnerabilidad en el municipio?</a:t>
          </a:r>
          <a:endParaRPr lang="es-CO" sz="1600" dirty="0"/>
        </a:p>
      </dgm:t>
    </dgm:pt>
    <dgm:pt modelId="{78802487-FCC0-4995-8BBD-212A4523C3C4}" type="parTrans" cxnId="{5D994F91-BFA0-426C-B190-0917A3864ADD}">
      <dgm:prSet/>
      <dgm:spPr/>
      <dgm:t>
        <a:bodyPr/>
        <a:lstStyle/>
        <a:p>
          <a:endParaRPr lang="es-CO"/>
        </a:p>
      </dgm:t>
    </dgm:pt>
    <dgm:pt modelId="{4478938A-95C0-4BBB-B532-ADB83204269A}" type="sibTrans" cxnId="{5D994F91-BFA0-426C-B190-0917A3864ADD}">
      <dgm:prSet/>
      <dgm:spPr/>
      <dgm:t>
        <a:bodyPr/>
        <a:lstStyle/>
        <a:p>
          <a:endParaRPr lang="es-CO"/>
        </a:p>
      </dgm:t>
    </dgm:pt>
    <dgm:pt modelId="{8904E765-C0C8-471E-B2D6-B1A5C2F132B0}">
      <dgm:prSet custT="1"/>
      <dgm:spPr/>
      <dgm:t>
        <a:bodyPr/>
        <a:lstStyle/>
        <a:p>
          <a:pPr algn="just"/>
          <a:r>
            <a:rPr lang="es-CO" sz="1600" smtClean="0">
              <a:effectLst/>
            </a:rPr>
            <a:t>¿Qué está pasando con los grupos en situación de vulnerabilidad?</a:t>
          </a:r>
          <a:endParaRPr lang="es-CO" sz="1600" dirty="0">
            <a:effectLst/>
          </a:endParaRPr>
        </a:p>
      </dgm:t>
    </dgm:pt>
    <dgm:pt modelId="{CA7FC045-A88F-4B8A-B9D6-A025C187C276}" type="parTrans" cxnId="{FF22A2B3-7DA4-4E37-892E-1708F1DB310A}">
      <dgm:prSet/>
      <dgm:spPr/>
      <dgm:t>
        <a:bodyPr/>
        <a:lstStyle/>
        <a:p>
          <a:endParaRPr lang="es-CO"/>
        </a:p>
      </dgm:t>
    </dgm:pt>
    <dgm:pt modelId="{CF31B32B-53D0-444F-8837-3C5BFEAE1D44}" type="sibTrans" cxnId="{FF22A2B3-7DA4-4E37-892E-1708F1DB310A}">
      <dgm:prSet/>
      <dgm:spPr/>
      <dgm:t>
        <a:bodyPr/>
        <a:lstStyle/>
        <a:p>
          <a:endParaRPr lang="es-CO"/>
        </a:p>
      </dgm:t>
    </dgm:pt>
    <dgm:pt modelId="{ECA4BAA6-A4A6-467B-8778-FC7AC0780B32}">
      <dgm:prSet custT="1"/>
      <dgm:spPr/>
      <dgm:t>
        <a:bodyPr/>
        <a:lstStyle/>
        <a:p>
          <a:pPr algn="l"/>
          <a:endParaRPr lang="es-CO" sz="1600" dirty="0">
            <a:solidFill>
              <a:sysClr val="windowText" lastClr="000000"/>
            </a:solidFill>
            <a:effectLst/>
            <a:latin typeface="Arial"/>
            <a:ea typeface="Calibri"/>
            <a:cs typeface="Times New Roman"/>
          </a:endParaRPr>
        </a:p>
      </dgm:t>
    </dgm:pt>
    <dgm:pt modelId="{E98F2D82-6FC0-4E89-A40C-084CFAE3F581}" type="parTrans" cxnId="{D389E465-F18D-415F-A0E9-D411179BBF45}">
      <dgm:prSet/>
      <dgm:spPr/>
      <dgm:t>
        <a:bodyPr/>
        <a:lstStyle/>
        <a:p>
          <a:endParaRPr lang="es-CO"/>
        </a:p>
      </dgm:t>
    </dgm:pt>
    <dgm:pt modelId="{81371652-9C0C-462D-A70C-8CF11765E6EA}" type="sibTrans" cxnId="{D389E465-F18D-415F-A0E9-D411179BBF45}">
      <dgm:prSet/>
      <dgm:spPr/>
      <dgm:t>
        <a:bodyPr/>
        <a:lstStyle/>
        <a:p>
          <a:endParaRPr lang="es-CO"/>
        </a:p>
      </dgm:t>
    </dgm:pt>
    <dgm:pt modelId="{10A406E8-F864-49C2-B6F5-62F2DA23C974}">
      <dgm:prSet phldrT="[Texto]" custT="1"/>
      <dgm:spPr/>
      <dgm:t>
        <a:bodyPr/>
        <a:lstStyle/>
        <a:p>
          <a:pPr algn="just"/>
          <a:endParaRPr lang="es-CO" sz="1600" dirty="0"/>
        </a:p>
      </dgm:t>
    </dgm:pt>
    <dgm:pt modelId="{451E1143-DE6B-460B-884A-5B97C36ACA0E}" type="parTrans" cxnId="{BF9D3494-2E3F-43DF-98C0-CE28A9FA9D9D}">
      <dgm:prSet/>
      <dgm:spPr/>
      <dgm:t>
        <a:bodyPr/>
        <a:lstStyle/>
        <a:p>
          <a:endParaRPr lang="es-CO"/>
        </a:p>
      </dgm:t>
    </dgm:pt>
    <dgm:pt modelId="{86D4BD04-7488-4ACA-957B-68BA945362A1}" type="sibTrans" cxnId="{BF9D3494-2E3F-43DF-98C0-CE28A9FA9D9D}">
      <dgm:prSet/>
      <dgm:spPr/>
      <dgm:t>
        <a:bodyPr/>
        <a:lstStyle/>
        <a:p>
          <a:endParaRPr lang="es-CO"/>
        </a:p>
      </dgm:t>
    </dgm:pt>
    <dgm:pt modelId="{1CC711F2-8072-4B06-A968-E4448F71701D}">
      <dgm:prSet phldrT="[Texto]" custT="1"/>
      <dgm:spPr/>
      <dgm:t>
        <a:bodyPr/>
        <a:lstStyle/>
        <a:p>
          <a:pPr algn="ctr"/>
          <a:endParaRPr lang="es-CO" sz="1600"/>
        </a:p>
      </dgm:t>
    </dgm:pt>
    <dgm:pt modelId="{D64A8DD9-5F42-4B80-9827-47DCCC1F7BCC}" type="parTrans" cxnId="{029C0212-1C7C-43E3-8FB4-47E7785BC4D0}">
      <dgm:prSet/>
      <dgm:spPr/>
      <dgm:t>
        <a:bodyPr/>
        <a:lstStyle/>
        <a:p>
          <a:endParaRPr lang="es-CO"/>
        </a:p>
      </dgm:t>
    </dgm:pt>
    <dgm:pt modelId="{300C0A51-48FB-4A84-B3DB-756DB949AC10}" type="sibTrans" cxnId="{029C0212-1C7C-43E3-8FB4-47E7785BC4D0}">
      <dgm:prSet/>
      <dgm:spPr/>
      <dgm:t>
        <a:bodyPr/>
        <a:lstStyle/>
        <a:p>
          <a:endParaRPr lang="es-CO"/>
        </a:p>
      </dgm:t>
    </dgm:pt>
    <dgm:pt modelId="{BE5F5125-06CB-4615-903E-D2F9E239FA78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27391227-6EBC-4AA0-BBCB-BDA179B603E6}" type="parTrans" cxnId="{5033C27F-3E25-4AA1-9105-1A71CF18AA20}">
      <dgm:prSet/>
      <dgm:spPr/>
      <dgm:t>
        <a:bodyPr/>
        <a:lstStyle/>
        <a:p>
          <a:endParaRPr lang="es-CO"/>
        </a:p>
      </dgm:t>
    </dgm:pt>
    <dgm:pt modelId="{D3A0D986-9A02-40DD-B341-64D7C7779BF1}" type="sibTrans" cxnId="{5033C27F-3E25-4AA1-9105-1A71CF18AA20}">
      <dgm:prSet/>
      <dgm:spPr/>
      <dgm:t>
        <a:bodyPr/>
        <a:lstStyle/>
        <a:p>
          <a:endParaRPr lang="es-CO"/>
        </a:p>
      </dgm:t>
    </dgm:pt>
    <dgm:pt modelId="{E1D8218A-08E4-4B1C-91A1-068373D5FA6A}">
      <dgm:prSet phldrT="[Texto]" custT="1"/>
      <dgm:spPr/>
      <dgm:t>
        <a:bodyPr/>
        <a:lstStyle/>
        <a:p>
          <a:pPr algn="ctr"/>
          <a:endParaRPr lang="es-CO" sz="1600"/>
        </a:p>
      </dgm:t>
    </dgm:pt>
    <dgm:pt modelId="{03070FEF-0216-40A2-8D1D-782A6BC8857A}" type="parTrans" cxnId="{7F6F5D2D-DD09-4020-A808-A4995CA4B57D}">
      <dgm:prSet/>
      <dgm:spPr/>
      <dgm:t>
        <a:bodyPr/>
        <a:lstStyle/>
        <a:p>
          <a:endParaRPr lang="es-CO"/>
        </a:p>
      </dgm:t>
    </dgm:pt>
    <dgm:pt modelId="{991BFD00-22E3-4890-AFBD-3D1E12763C47}" type="sibTrans" cxnId="{7F6F5D2D-DD09-4020-A808-A4995CA4B57D}">
      <dgm:prSet/>
      <dgm:spPr/>
      <dgm:t>
        <a:bodyPr/>
        <a:lstStyle/>
        <a:p>
          <a:endParaRPr lang="es-CO"/>
        </a:p>
      </dgm:t>
    </dgm:pt>
    <dgm:pt modelId="{4B990569-C41B-4CCA-83FF-2D0B302B9F56}">
      <dgm:prSet custT="1"/>
      <dgm:spPr/>
      <dgm:t>
        <a:bodyPr/>
        <a:lstStyle/>
        <a:p>
          <a:r>
            <a:rPr lang="es-CO" sz="1600" b="1" dirty="0" smtClean="0"/>
            <a:t>DESCRIPCIÓN</a:t>
          </a:r>
          <a:endParaRPr lang="es-CO" sz="1600" b="1" dirty="0"/>
        </a:p>
      </dgm:t>
    </dgm:pt>
    <dgm:pt modelId="{9415F620-E964-462D-A18A-B5DEEDD7C049}" type="parTrans" cxnId="{60BA532B-91BD-4009-8383-E954F6890F52}">
      <dgm:prSet/>
      <dgm:spPr/>
      <dgm:t>
        <a:bodyPr/>
        <a:lstStyle/>
        <a:p>
          <a:endParaRPr lang="es-CO"/>
        </a:p>
      </dgm:t>
    </dgm:pt>
    <dgm:pt modelId="{CF889BE9-0CD3-4756-8BAE-EF0607D223FE}" type="sibTrans" cxnId="{60BA532B-91BD-4009-8383-E954F6890F52}">
      <dgm:prSet/>
      <dgm:spPr/>
      <dgm:t>
        <a:bodyPr/>
        <a:lstStyle/>
        <a:p>
          <a:endParaRPr lang="es-CO"/>
        </a:p>
      </dgm:t>
    </dgm:pt>
    <dgm:pt modelId="{AB2D4E0E-DB83-4CED-A3FC-A90DEE7953C6}">
      <dgm:prSet custT="1"/>
      <dgm:spPr/>
      <dgm:t>
        <a:bodyPr/>
        <a:lstStyle/>
        <a:p>
          <a:endParaRPr lang="es-CO" sz="1600" dirty="0"/>
        </a:p>
      </dgm:t>
    </dgm:pt>
    <dgm:pt modelId="{EABA0206-ED23-4A3E-851B-9173DCCCE7CD}" type="parTrans" cxnId="{C2D17460-E964-44E5-9E04-722884824EE7}">
      <dgm:prSet/>
      <dgm:spPr/>
      <dgm:t>
        <a:bodyPr/>
        <a:lstStyle/>
        <a:p>
          <a:endParaRPr lang="es-CO"/>
        </a:p>
      </dgm:t>
    </dgm:pt>
    <dgm:pt modelId="{612D4517-E71C-4627-8A77-851D1390BFC7}" type="sibTrans" cxnId="{C2D17460-E964-44E5-9E04-722884824EE7}">
      <dgm:prSet/>
      <dgm:spPr/>
      <dgm:t>
        <a:bodyPr/>
        <a:lstStyle/>
        <a:p>
          <a:endParaRPr lang="es-CO"/>
        </a:p>
      </dgm:t>
    </dgm:pt>
    <dgm:pt modelId="{9F5C44F4-CC0F-4C9B-A785-9A1EB1267BC9}">
      <dgm:prSet custT="1"/>
      <dgm:spPr/>
      <dgm:t>
        <a:bodyPr/>
        <a:lstStyle/>
        <a:p>
          <a:endParaRPr lang="es-CO" sz="1600" dirty="0"/>
        </a:p>
      </dgm:t>
    </dgm:pt>
    <dgm:pt modelId="{3081C088-DF65-4529-9986-896397D7BA99}" type="parTrans" cxnId="{AC8FFC2B-A8DC-4EDA-8044-23EE9B18905F}">
      <dgm:prSet/>
      <dgm:spPr/>
      <dgm:t>
        <a:bodyPr/>
        <a:lstStyle/>
        <a:p>
          <a:endParaRPr lang="es-CO"/>
        </a:p>
      </dgm:t>
    </dgm:pt>
    <dgm:pt modelId="{1D721101-E237-41E2-91DF-2F42FC768603}" type="sibTrans" cxnId="{AC8FFC2B-A8DC-4EDA-8044-23EE9B18905F}">
      <dgm:prSet/>
      <dgm:spPr/>
      <dgm:t>
        <a:bodyPr/>
        <a:lstStyle/>
        <a:p>
          <a:endParaRPr lang="es-CO"/>
        </a:p>
      </dgm:t>
    </dgm:pt>
    <dgm:pt modelId="{9862E010-8395-4C5C-AF2E-062938CBE8E9}">
      <dgm:prSet custT="1"/>
      <dgm:spPr/>
      <dgm:t>
        <a:bodyPr/>
        <a:lstStyle/>
        <a:p>
          <a:endParaRPr lang="es-CO" sz="1600" dirty="0"/>
        </a:p>
      </dgm:t>
    </dgm:pt>
    <dgm:pt modelId="{9E3ECAE1-A2F1-4781-A93A-05F492C1FE8F}" type="parTrans" cxnId="{15A68CAD-0219-4580-80A0-18CC867A784A}">
      <dgm:prSet/>
      <dgm:spPr/>
      <dgm:t>
        <a:bodyPr/>
        <a:lstStyle/>
        <a:p>
          <a:endParaRPr lang="es-CO"/>
        </a:p>
      </dgm:t>
    </dgm:pt>
    <dgm:pt modelId="{C89F6F42-9254-4048-9903-9CDF00FF846E}" type="sibTrans" cxnId="{15A68CAD-0219-4580-80A0-18CC867A784A}">
      <dgm:prSet/>
      <dgm:spPr/>
      <dgm:t>
        <a:bodyPr/>
        <a:lstStyle/>
        <a:p>
          <a:endParaRPr lang="es-CO"/>
        </a:p>
      </dgm:t>
    </dgm:pt>
    <dgm:pt modelId="{690E4F82-CD0B-42C3-9D09-947CD5AC12E5}">
      <dgm:prSet custT="1"/>
      <dgm:spPr/>
      <dgm:t>
        <a:bodyPr/>
        <a:lstStyle/>
        <a:p>
          <a:endParaRPr lang="es-CO" sz="1600" dirty="0"/>
        </a:p>
      </dgm:t>
    </dgm:pt>
    <dgm:pt modelId="{67AE77E7-FE7B-4ECB-BF60-C690AEA0E30E}" type="parTrans" cxnId="{91818228-4A26-40F1-BB03-1688BA91A097}">
      <dgm:prSet/>
      <dgm:spPr/>
      <dgm:t>
        <a:bodyPr/>
        <a:lstStyle/>
        <a:p>
          <a:endParaRPr lang="es-CO"/>
        </a:p>
      </dgm:t>
    </dgm:pt>
    <dgm:pt modelId="{D1679278-0021-46FF-B5CB-E0A018657B77}" type="sibTrans" cxnId="{91818228-4A26-40F1-BB03-1688BA91A097}">
      <dgm:prSet/>
      <dgm:spPr/>
      <dgm:t>
        <a:bodyPr/>
        <a:lstStyle/>
        <a:p>
          <a:endParaRPr lang="es-CO"/>
        </a:p>
      </dgm:t>
    </dgm:pt>
    <dgm:pt modelId="{999E886F-5E8A-499E-A4B0-A120EE8EDD17}">
      <dgm:prSet custT="1"/>
      <dgm:spPr/>
      <dgm:t>
        <a:bodyPr/>
        <a:lstStyle/>
        <a:p>
          <a:endParaRPr lang="es-CO" sz="1600" dirty="0"/>
        </a:p>
      </dgm:t>
    </dgm:pt>
    <dgm:pt modelId="{5AEE741C-C000-4F8D-9893-1C274533AE9B}" type="parTrans" cxnId="{FC03323E-4E20-4F8E-9566-2EDDB98AE859}">
      <dgm:prSet/>
      <dgm:spPr/>
      <dgm:t>
        <a:bodyPr/>
        <a:lstStyle/>
        <a:p>
          <a:endParaRPr lang="es-CO"/>
        </a:p>
      </dgm:t>
    </dgm:pt>
    <dgm:pt modelId="{C7D04CAB-57A2-43F8-AABE-805C1D26D543}" type="sibTrans" cxnId="{FC03323E-4E20-4F8E-9566-2EDDB98AE859}">
      <dgm:prSet/>
      <dgm:spPr/>
      <dgm:t>
        <a:bodyPr/>
        <a:lstStyle/>
        <a:p>
          <a:endParaRPr lang="es-CO"/>
        </a:p>
      </dgm:t>
    </dgm:pt>
    <dgm:pt modelId="{950D0B8A-3635-4BDF-8D9E-375CC11F8DB0}">
      <dgm:prSet custT="1"/>
      <dgm:spPr/>
      <dgm:t>
        <a:bodyPr/>
        <a:lstStyle/>
        <a:p>
          <a:endParaRPr lang="es-CO" sz="1600" dirty="0"/>
        </a:p>
      </dgm:t>
    </dgm:pt>
    <dgm:pt modelId="{4DDF7D1F-0BD1-45C6-9594-119048E4FF8B}" type="parTrans" cxnId="{BFA88AC6-124B-45C5-B968-056F2B2980A7}">
      <dgm:prSet/>
      <dgm:spPr/>
      <dgm:t>
        <a:bodyPr/>
        <a:lstStyle/>
        <a:p>
          <a:endParaRPr lang="es-CO"/>
        </a:p>
      </dgm:t>
    </dgm:pt>
    <dgm:pt modelId="{BDA27AA3-26B8-4830-AC87-26B10D65D2CD}" type="sibTrans" cxnId="{BFA88AC6-124B-45C5-B968-056F2B2980A7}">
      <dgm:prSet/>
      <dgm:spPr/>
      <dgm:t>
        <a:bodyPr/>
        <a:lstStyle/>
        <a:p>
          <a:endParaRPr lang="es-CO"/>
        </a:p>
      </dgm:t>
    </dgm:pt>
    <dgm:pt modelId="{5E08F768-8D99-4CB1-97AE-8AFDED363ABE}">
      <dgm:prSet phldrT="[Texto]" custT="1"/>
      <dgm:spPr/>
      <dgm:t>
        <a:bodyPr/>
        <a:lstStyle/>
        <a:p>
          <a:endParaRPr lang="es-CO" sz="1600" dirty="0"/>
        </a:p>
      </dgm:t>
    </dgm:pt>
    <dgm:pt modelId="{5B48DD15-A167-4457-B924-5354AECAB44D}" type="parTrans" cxnId="{152F0FF8-B7D6-4D3F-B7AE-9762A3ABEFBC}">
      <dgm:prSet/>
      <dgm:spPr/>
      <dgm:t>
        <a:bodyPr/>
        <a:lstStyle/>
        <a:p>
          <a:endParaRPr lang="es-CO"/>
        </a:p>
      </dgm:t>
    </dgm:pt>
    <dgm:pt modelId="{22FBAC33-1A1A-4279-BB45-2B7C2F8B813E}" type="sibTrans" cxnId="{152F0FF8-B7D6-4D3F-B7AE-9762A3ABEFBC}">
      <dgm:prSet/>
      <dgm:spPr/>
      <dgm:t>
        <a:bodyPr/>
        <a:lstStyle/>
        <a:p>
          <a:endParaRPr lang="es-CO"/>
        </a:p>
      </dgm:t>
    </dgm:pt>
    <dgm:pt modelId="{2FDD99F4-0C8D-4F06-ACCB-E14FC7EFB928}">
      <dgm:prSet phldrT="[Texto]" custT="1"/>
      <dgm:spPr/>
      <dgm:t>
        <a:bodyPr/>
        <a:lstStyle/>
        <a:p>
          <a:endParaRPr lang="es-CO" sz="1600" dirty="0"/>
        </a:p>
      </dgm:t>
    </dgm:pt>
    <dgm:pt modelId="{73C2E1C0-CEDB-4317-81E2-8948C468124A}" type="parTrans" cxnId="{5D330525-B8CA-4BF5-9919-37F438545F85}">
      <dgm:prSet/>
      <dgm:spPr/>
      <dgm:t>
        <a:bodyPr/>
        <a:lstStyle/>
        <a:p>
          <a:endParaRPr lang="es-CO"/>
        </a:p>
      </dgm:t>
    </dgm:pt>
    <dgm:pt modelId="{8AECF1B5-E8EB-40ED-87B1-07BA04B8E91A}" type="sibTrans" cxnId="{5D330525-B8CA-4BF5-9919-37F438545F85}">
      <dgm:prSet/>
      <dgm:spPr/>
      <dgm:t>
        <a:bodyPr/>
        <a:lstStyle/>
        <a:p>
          <a:endParaRPr lang="es-CO"/>
        </a:p>
      </dgm:t>
    </dgm:pt>
    <dgm:pt modelId="{6495DA78-B1F5-4984-8045-4C9D0BCFA67F}">
      <dgm:prSet phldrT="[Texto]" custT="1"/>
      <dgm:spPr/>
      <dgm:t>
        <a:bodyPr/>
        <a:lstStyle/>
        <a:p>
          <a:endParaRPr lang="es-CO" sz="1600" dirty="0"/>
        </a:p>
      </dgm:t>
    </dgm:pt>
    <dgm:pt modelId="{AA180837-A2E3-48A5-9CEF-6CB6CF981549}" type="parTrans" cxnId="{58F47135-B5D0-4768-B065-8C0D6E4D3D41}">
      <dgm:prSet/>
      <dgm:spPr/>
      <dgm:t>
        <a:bodyPr/>
        <a:lstStyle/>
        <a:p>
          <a:endParaRPr lang="es-CO"/>
        </a:p>
      </dgm:t>
    </dgm:pt>
    <dgm:pt modelId="{B3144D99-5020-4D03-9A93-F0A7061959AF}" type="sibTrans" cxnId="{58F47135-B5D0-4768-B065-8C0D6E4D3D41}">
      <dgm:prSet/>
      <dgm:spPr/>
      <dgm:t>
        <a:bodyPr/>
        <a:lstStyle/>
        <a:p>
          <a:endParaRPr lang="es-CO"/>
        </a:p>
      </dgm:t>
    </dgm:pt>
    <dgm:pt modelId="{B19BBAE4-1DCD-4856-886A-06F08CCC0FD0}" type="pres">
      <dgm:prSet presAssocID="{CA0A752E-D291-4191-A809-CE74157A8D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13814E8-6112-4FC8-8DCB-AC51F65D1647}" type="pres">
      <dgm:prSet presAssocID="{05F21892-02E1-46CC-95B8-E372E6F0D0DA}" presName="composite" presStyleCnt="0"/>
      <dgm:spPr/>
      <dgm:t>
        <a:bodyPr/>
        <a:lstStyle/>
        <a:p>
          <a:endParaRPr lang="es-CO"/>
        </a:p>
      </dgm:t>
    </dgm:pt>
    <dgm:pt modelId="{7EDC69A3-4818-4AE7-9BC9-9582838730F5}" type="pres">
      <dgm:prSet presAssocID="{05F21892-02E1-46CC-95B8-E372E6F0D0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DC53BE-7646-4125-AA37-7BABA27B8C11}" type="pres">
      <dgm:prSet presAssocID="{05F21892-02E1-46CC-95B8-E372E6F0D0DA}" presName="parSh" presStyleLbl="node1" presStyleIdx="0" presStyleCnt="3"/>
      <dgm:spPr/>
      <dgm:t>
        <a:bodyPr/>
        <a:lstStyle/>
        <a:p>
          <a:endParaRPr lang="es-CO"/>
        </a:p>
      </dgm:t>
    </dgm:pt>
    <dgm:pt modelId="{5C12A9BD-823C-4305-835E-87907D231BD8}" type="pres">
      <dgm:prSet presAssocID="{05F21892-02E1-46CC-95B8-E372E6F0D0DA}" presName="desTx" presStyleLbl="fgAcc1" presStyleIdx="0" presStyleCnt="3" custScaleX="109895" custLinFactNeighborX="2346" custLinFactNeighborY="37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53C9ED-25B5-4D57-BCCE-795078707881}" type="pres">
      <dgm:prSet presAssocID="{C3E519A7-1056-4862-8297-1575BFD95C30}" presName="sibTrans" presStyleLbl="sibTrans2D1" presStyleIdx="0" presStyleCnt="2"/>
      <dgm:spPr/>
      <dgm:t>
        <a:bodyPr/>
        <a:lstStyle/>
        <a:p>
          <a:endParaRPr lang="es-CO"/>
        </a:p>
      </dgm:t>
    </dgm:pt>
    <dgm:pt modelId="{AAEF0D1D-9A22-4AD2-BBD1-C38EC1A7D628}" type="pres">
      <dgm:prSet presAssocID="{C3E519A7-1056-4862-8297-1575BFD95C30}" presName="connTx" presStyleLbl="sibTrans2D1" presStyleIdx="0" presStyleCnt="2"/>
      <dgm:spPr/>
      <dgm:t>
        <a:bodyPr/>
        <a:lstStyle/>
        <a:p>
          <a:endParaRPr lang="es-CO"/>
        </a:p>
      </dgm:t>
    </dgm:pt>
    <dgm:pt modelId="{BBE56111-42E4-4AB4-BF97-F9594D5D0909}" type="pres">
      <dgm:prSet presAssocID="{C024F84F-1E12-4535-A88A-49E9B6E800DC}" presName="composite" presStyleCnt="0"/>
      <dgm:spPr/>
      <dgm:t>
        <a:bodyPr/>
        <a:lstStyle/>
        <a:p>
          <a:endParaRPr lang="es-CO"/>
        </a:p>
      </dgm:t>
    </dgm:pt>
    <dgm:pt modelId="{F0C69F3D-AB10-48F6-B0B2-6DDD071EB2B8}" type="pres">
      <dgm:prSet presAssocID="{C024F84F-1E12-4535-A88A-49E9B6E800D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C2A39C-940C-4C6D-965E-A73EC26B3C39}" type="pres">
      <dgm:prSet presAssocID="{C024F84F-1E12-4535-A88A-49E9B6E800DC}" presName="parSh" presStyleLbl="node1" presStyleIdx="1" presStyleCnt="3" custLinFactNeighborX="-1829" custLinFactNeighborY="-2601"/>
      <dgm:spPr/>
      <dgm:t>
        <a:bodyPr/>
        <a:lstStyle/>
        <a:p>
          <a:endParaRPr lang="es-CO"/>
        </a:p>
      </dgm:t>
    </dgm:pt>
    <dgm:pt modelId="{EFDA4867-7379-4981-89A5-2E3822677793}" type="pres">
      <dgm:prSet presAssocID="{C024F84F-1E12-4535-A88A-49E9B6E800DC}" presName="desTx" presStyleLbl="fgAcc1" presStyleIdx="1" presStyleCnt="3" custScaleX="132453" custLinFactNeighborX="-2258" custLinFactNeighborY="19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4AC10E-D048-4E97-A618-23F7B40AF8E1}" type="pres">
      <dgm:prSet presAssocID="{45C7F32D-5262-4CC5-8598-9EFA83AF025E}" presName="sibTrans" presStyleLbl="sibTrans2D1" presStyleIdx="1" presStyleCnt="2"/>
      <dgm:spPr/>
      <dgm:t>
        <a:bodyPr/>
        <a:lstStyle/>
        <a:p>
          <a:endParaRPr lang="es-CO"/>
        </a:p>
      </dgm:t>
    </dgm:pt>
    <dgm:pt modelId="{D62A8E30-DEE3-4E32-B708-82678B120E6D}" type="pres">
      <dgm:prSet presAssocID="{45C7F32D-5262-4CC5-8598-9EFA83AF025E}" presName="connTx" presStyleLbl="sibTrans2D1" presStyleIdx="1" presStyleCnt="2"/>
      <dgm:spPr/>
      <dgm:t>
        <a:bodyPr/>
        <a:lstStyle/>
        <a:p>
          <a:endParaRPr lang="es-CO"/>
        </a:p>
      </dgm:t>
    </dgm:pt>
    <dgm:pt modelId="{4D7A06F9-D185-4417-B38D-F61A65FADEBF}" type="pres">
      <dgm:prSet presAssocID="{72607F44-4E49-4FCE-8C91-116A6D469064}" presName="composite" presStyleCnt="0"/>
      <dgm:spPr/>
      <dgm:t>
        <a:bodyPr/>
        <a:lstStyle/>
        <a:p>
          <a:endParaRPr lang="es-CO"/>
        </a:p>
      </dgm:t>
    </dgm:pt>
    <dgm:pt modelId="{E22F2231-2784-4D12-8FB6-610DF8CAC47E}" type="pres">
      <dgm:prSet presAssocID="{72607F44-4E49-4FCE-8C91-116A6D46906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0A7CD9-61A9-42AD-B126-82F77326540E}" type="pres">
      <dgm:prSet presAssocID="{72607F44-4E49-4FCE-8C91-116A6D469064}" presName="parSh" presStyleLbl="node1" presStyleIdx="2" presStyleCnt="3" custScaleX="144247"/>
      <dgm:spPr/>
      <dgm:t>
        <a:bodyPr/>
        <a:lstStyle/>
        <a:p>
          <a:endParaRPr lang="es-CO"/>
        </a:p>
      </dgm:t>
    </dgm:pt>
    <dgm:pt modelId="{91545438-BD5C-43FD-A74A-9EEBEE3BE2E1}" type="pres">
      <dgm:prSet presAssocID="{72607F44-4E49-4FCE-8C91-116A6D469064}" presName="desTx" presStyleLbl="fgAcc1" presStyleIdx="2" presStyleCnt="3" custScaleX="132296" custLinFactNeighborX="-10843" custLinFactNeighborY="20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033C27F-3E25-4AA1-9105-1A71CF18AA20}" srcId="{05F21892-02E1-46CC-95B8-E372E6F0D0DA}" destId="{BE5F5125-06CB-4615-903E-D2F9E239FA78}" srcOrd="8" destOrd="0" parTransId="{27391227-6EBC-4AA0-BBCB-BDA179B603E6}" sibTransId="{D3A0D986-9A02-40DD-B341-64D7C7779BF1}"/>
    <dgm:cxn modelId="{92903D72-17CD-4531-B424-0D6FB57F3F04}" type="presOf" srcId="{999E886F-5E8A-499E-A4B0-A120EE8EDD17}" destId="{5C12A9BD-823C-4305-835E-87907D231BD8}" srcOrd="0" destOrd="5" presId="urn:microsoft.com/office/officeart/2005/8/layout/process3"/>
    <dgm:cxn modelId="{07B00BFA-FD1E-4C28-BCFC-90D68C88BC78}" type="presOf" srcId="{9862E010-8395-4C5C-AF2E-062938CBE8E9}" destId="{5C12A9BD-823C-4305-835E-87907D231BD8}" srcOrd="0" destOrd="3" presId="urn:microsoft.com/office/officeart/2005/8/layout/process3"/>
    <dgm:cxn modelId="{1E544CE1-D7B1-44D5-B42E-DEABA0BFE6BA}" type="presOf" srcId="{9F5C44F4-CC0F-4C9B-A785-9A1EB1267BC9}" destId="{5C12A9BD-823C-4305-835E-87907D231BD8}" srcOrd="0" destOrd="2" presId="urn:microsoft.com/office/officeart/2005/8/layout/process3"/>
    <dgm:cxn modelId="{7F6F5D2D-DD09-4020-A808-A4995CA4B57D}" srcId="{05F21892-02E1-46CC-95B8-E372E6F0D0DA}" destId="{E1D8218A-08E4-4B1C-91A1-068373D5FA6A}" srcOrd="9" destOrd="0" parTransId="{03070FEF-0216-40A2-8D1D-782A6BC8857A}" sibTransId="{991BFD00-22E3-4890-AFBD-3D1E12763C47}"/>
    <dgm:cxn modelId="{5873BCF2-2CC6-4FA5-B651-2F8B6A7E7AEE}" type="presOf" srcId="{25740577-513F-4B89-8C0D-001B96E5586A}" destId="{EFDA4867-7379-4981-89A5-2E3822677793}" srcOrd="0" destOrd="3" presId="urn:microsoft.com/office/officeart/2005/8/layout/process3"/>
    <dgm:cxn modelId="{BFA88AC6-124B-45C5-B968-056F2B2980A7}" srcId="{05F21892-02E1-46CC-95B8-E372E6F0D0DA}" destId="{950D0B8A-3635-4BDF-8D9E-375CC11F8DB0}" srcOrd="6" destOrd="0" parTransId="{4DDF7D1F-0BD1-45C6-9594-119048E4FF8B}" sibTransId="{BDA27AA3-26B8-4830-AC87-26B10D65D2CD}"/>
    <dgm:cxn modelId="{70F096B2-8F8F-46EF-82EF-BCA6BC189962}" type="presOf" srcId="{690E4F82-CD0B-42C3-9D09-947CD5AC12E5}" destId="{5C12A9BD-823C-4305-835E-87907D231BD8}" srcOrd="0" destOrd="4" presId="urn:microsoft.com/office/officeart/2005/8/layout/process3"/>
    <dgm:cxn modelId="{38122427-4306-4837-96DB-56A0C4C61A04}" type="presOf" srcId="{2FDD99F4-0C8D-4F06-ACCB-E14FC7EFB928}" destId="{EFDA4867-7379-4981-89A5-2E3822677793}" srcOrd="0" destOrd="1" presId="urn:microsoft.com/office/officeart/2005/8/layout/process3"/>
    <dgm:cxn modelId="{FC03323E-4E20-4F8E-9566-2EDDB98AE859}" srcId="{05F21892-02E1-46CC-95B8-E372E6F0D0DA}" destId="{999E886F-5E8A-499E-A4B0-A120EE8EDD17}" srcOrd="5" destOrd="0" parTransId="{5AEE741C-C000-4F8D-9893-1C274533AE9B}" sibTransId="{C7D04CAB-57A2-43F8-AABE-805C1D26D543}"/>
    <dgm:cxn modelId="{FA283F8F-77CE-4608-9220-F2038E5E4641}" type="presOf" srcId="{72607F44-4E49-4FCE-8C91-116A6D469064}" destId="{F80A7CD9-61A9-42AD-B126-82F77326540E}" srcOrd="1" destOrd="0" presId="urn:microsoft.com/office/officeart/2005/8/layout/process3"/>
    <dgm:cxn modelId="{5D330525-B8CA-4BF5-9919-37F438545F85}" srcId="{C024F84F-1E12-4535-A88A-49E9B6E800DC}" destId="{2FDD99F4-0C8D-4F06-ACCB-E14FC7EFB928}" srcOrd="1" destOrd="0" parTransId="{73C2E1C0-CEDB-4317-81E2-8948C468124A}" sibTransId="{8AECF1B5-E8EB-40ED-87B1-07BA04B8E91A}"/>
    <dgm:cxn modelId="{998638FF-5F34-403D-BAFE-B495780DFBBB}" type="presOf" srcId="{5E08F768-8D99-4CB1-97AE-8AFDED363ABE}" destId="{EFDA4867-7379-4981-89A5-2E3822677793}" srcOrd="0" destOrd="0" presId="urn:microsoft.com/office/officeart/2005/8/layout/process3"/>
    <dgm:cxn modelId="{015B30CF-1797-4DC2-B31D-969B44323487}" type="presOf" srcId="{CA0A752E-D291-4191-A809-CE74157A8DFB}" destId="{B19BBAE4-1DCD-4856-886A-06F08CCC0FD0}" srcOrd="0" destOrd="0" presId="urn:microsoft.com/office/officeart/2005/8/layout/process3"/>
    <dgm:cxn modelId="{F950D7BD-1B87-4FD9-BBE0-365CEDB5265B}" srcId="{CA0A752E-D291-4191-A809-CE74157A8DFB}" destId="{C024F84F-1E12-4535-A88A-49E9B6E800DC}" srcOrd="1" destOrd="0" parTransId="{BCA78C03-2C0C-4AA0-97EF-6CDE4F69DD8B}" sibTransId="{45C7F32D-5262-4CC5-8598-9EFA83AF025E}"/>
    <dgm:cxn modelId="{0D93011B-ED16-4476-95B7-AA4D8A5D8AFD}" type="presOf" srcId="{971FC6F1-86F4-4005-A1D3-3FD856DB4971}" destId="{91545438-BD5C-43FD-A74A-9EEBEE3BE2E1}" srcOrd="0" destOrd="0" presId="urn:microsoft.com/office/officeart/2005/8/layout/process3"/>
    <dgm:cxn modelId="{0D34705C-68F2-4622-B97D-5885A4C86E22}" type="presOf" srcId="{4B990569-C41B-4CCA-83FF-2D0B302B9F56}" destId="{5C12A9BD-823C-4305-835E-87907D231BD8}" srcOrd="0" destOrd="7" presId="urn:microsoft.com/office/officeart/2005/8/layout/process3"/>
    <dgm:cxn modelId="{12F991E4-EACA-4564-8966-86D69279BFE8}" srcId="{CA0A752E-D291-4191-A809-CE74157A8DFB}" destId="{72607F44-4E49-4FCE-8C91-116A6D469064}" srcOrd="2" destOrd="0" parTransId="{44D53450-E134-4C1C-8F3C-708B5D8AB5E3}" sibTransId="{889C837B-10F0-4377-905D-7C1349D0EC2D}"/>
    <dgm:cxn modelId="{61BAD2BB-2849-4D9A-949E-AB13EE394FDC}" type="presOf" srcId="{C3E519A7-1056-4862-8297-1575BFD95C30}" destId="{AAEF0D1D-9A22-4AD2-BBD1-C38EC1A7D628}" srcOrd="1" destOrd="0" presId="urn:microsoft.com/office/officeart/2005/8/layout/process3"/>
    <dgm:cxn modelId="{AC8FFC2B-A8DC-4EDA-8044-23EE9B18905F}" srcId="{05F21892-02E1-46CC-95B8-E372E6F0D0DA}" destId="{9F5C44F4-CC0F-4C9B-A785-9A1EB1267BC9}" srcOrd="2" destOrd="0" parTransId="{3081C088-DF65-4529-9986-896397D7BA99}" sibTransId="{1D721101-E237-41E2-91DF-2F42FC768603}"/>
    <dgm:cxn modelId="{F66F4592-E24B-4A01-B251-DCF5649B1CC7}" type="presOf" srcId="{AB2D4E0E-DB83-4CED-A3FC-A90DEE7953C6}" destId="{5C12A9BD-823C-4305-835E-87907D231BD8}" srcOrd="0" destOrd="1" presId="urn:microsoft.com/office/officeart/2005/8/layout/process3"/>
    <dgm:cxn modelId="{1C34DE44-6BD0-459B-85A2-5346B3A020FE}" type="presOf" srcId="{6495DA78-B1F5-4984-8045-4C9D0BCFA67F}" destId="{EFDA4867-7379-4981-89A5-2E3822677793}" srcOrd="0" destOrd="2" presId="urn:microsoft.com/office/officeart/2005/8/layout/process3"/>
    <dgm:cxn modelId="{9260F8A4-0089-4CB2-8589-3A9DEB7AE1E7}" type="presOf" srcId="{8904E765-C0C8-471E-B2D6-B1A5C2F132B0}" destId="{91545438-BD5C-43FD-A74A-9EEBEE3BE2E1}" srcOrd="0" destOrd="2" presId="urn:microsoft.com/office/officeart/2005/8/layout/process3"/>
    <dgm:cxn modelId="{D6C4752C-2B49-4641-B5B7-CF707ECE71F7}" srcId="{C024F84F-1E12-4535-A88A-49E9B6E800DC}" destId="{25740577-513F-4B89-8C0D-001B96E5586A}" srcOrd="3" destOrd="0" parTransId="{43FEC630-D4D9-4A61-AF95-46EE05436786}" sibTransId="{954591BD-609A-416B-97C6-EC46549740C9}"/>
    <dgm:cxn modelId="{029C0212-1C7C-43E3-8FB4-47E7785BC4D0}" srcId="{05F21892-02E1-46CC-95B8-E372E6F0D0DA}" destId="{1CC711F2-8072-4B06-A968-E4448F71701D}" srcOrd="0" destOrd="0" parTransId="{D64A8DD9-5F42-4B80-9827-47DCCC1F7BCC}" sibTransId="{300C0A51-48FB-4A84-B3DB-756DB949AC10}"/>
    <dgm:cxn modelId="{3D5C2AF8-59E9-41BB-986F-360290A9B215}" type="presOf" srcId="{E1D8218A-08E4-4B1C-91A1-068373D5FA6A}" destId="{5C12A9BD-823C-4305-835E-87907D231BD8}" srcOrd="0" destOrd="9" presId="urn:microsoft.com/office/officeart/2005/8/layout/process3"/>
    <dgm:cxn modelId="{B0287DB9-3CB7-4491-AAFD-01861BDA8EEC}" type="presOf" srcId="{BE5F5125-06CB-4615-903E-D2F9E239FA78}" destId="{5C12A9BD-823C-4305-835E-87907D231BD8}" srcOrd="0" destOrd="8" presId="urn:microsoft.com/office/officeart/2005/8/layout/process3"/>
    <dgm:cxn modelId="{58F47135-B5D0-4768-B065-8C0D6E4D3D41}" srcId="{C024F84F-1E12-4535-A88A-49E9B6E800DC}" destId="{6495DA78-B1F5-4984-8045-4C9D0BCFA67F}" srcOrd="2" destOrd="0" parTransId="{AA180837-A2E3-48A5-9CEF-6CB6CF981549}" sibTransId="{B3144D99-5020-4D03-9A93-F0A7061959AF}"/>
    <dgm:cxn modelId="{BF9D3494-2E3F-43DF-98C0-CE28A9FA9D9D}" srcId="{72607F44-4E49-4FCE-8C91-116A6D469064}" destId="{10A406E8-F864-49C2-B6F5-62F2DA23C974}" srcOrd="1" destOrd="0" parTransId="{451E1143-DE6B-460B-884A-5B97C36ACA0E}" sibTransId="{86D4BD04-7488-4ACA-957B-68BA945362A1}"/>
    <dgm:cxn modelId="{FF22A2B3-7DA4-4E37-892E-1708F1DB310A}" srcId="{72607F44-4E49-4FCE-8C91-116A6D469064}" destId="{8904E765-C0C8-471E-B2D6-B1A5C2F132B0}" srcOrd="2" destOrd="0" parTransId="{CA7FC045-A88F-4B8A-B9D6-A025C187C276}" sibTransId="{CF31B32B-53D0-444F-8837-3C5BFEAE1D44}"/>
    <dgm:cxn modelId="{F1864E58-77CB-4C16-867F-DA3129A633F3}" type="presOf" srcId="{1CC711F2-8072-4B06-A968-E4448F71701D}" destId="{5C12A9BD-823C-4305-835E-87907D231BD8}" srcOrd="0" destOrd="0" presId="urn:microsoft.com/office/officeart/2005/8/layout/process3"/>
    <dgm:cxn modelId="{152F0FF8-B7D6-4D3F-B7AE-9762A3ABEFBC}" srcId="{C024F84F-1E12-4535-A88A-49E9B6E800DC}" destId="{5E08F768-8D99-4CB1-97AE-8AFDED363ABE}" srcOrd="0" destOrd="0" parTransId="{5B48DD15-A167-4457-B924-5354AECAB44D}" sibTransId="{22FBAC33-1A1A-4279-BB45-2B7C2F8B813E}"/>
    <dgm:cxn modelId="{DEA975FB-7492-44BC-BBAC-5CEC98239FB1}" srcId="{CA0A752E-D291-4191-A809-CE74157A8DFB}" destId="{05F21892-02E1-46CC-95B8-E372E6F0D0DA}" srcOrd="0" destOrd="0" parTransId="{CC7EDA80-4B68-4387-929C-2FF3E74B8B8E}" sibTransId="{C3E519A7-1056-4862-8297-1575BFD95C30}"/>
    <dgm:cxn modelId="{7CFE5C7C-25DC-4A84-B98E-2C988CDBE41D}" type="presOf" srcId="{72607F44-4E49-4FCE-8C91-116A6D469064}" destId="{E22F2231-2784-4D12-8FB6-610DF8CAC47E}" srcOrd="0" destOrd="0" presId="urn:microsoft.com/office/officeart/2005/8/layout/process3"/>
    <dgm:cxn modelId="{0FE0E8AC-6FEE-4D59-A80C-4504C0C2705E}" type="presOf" srcId="{45C7F32D-5262-4CC5-8598-9EFA83AF025E}" destId="{D62A8E30-DEE3-4E32-B708-82678B120E6D}" srcOrd="1" destOrd="0" presId="urn:microsoft.com/office/officeart/2005/8/layout/process3"/>
    <dgm:cxn modelId="{E1C31A82-D801-4A5F-9338-84019147D000}" type="presOf" srcId="{05F21892-02E1-46CC-95B8-E372E6F0D0DA}" destId="{0EDC53BE-7646-4125-AA37-7BABA27B8C11}" srcOrd="1" destOrd="0" presId="urn:microsoft.com/office/officeart/2005/8/layout/process3"/>
    <dgm:cxn modelId="{91818228-4A26-40F1-BB03-1688BA91A097}" srcId="{05F21892-02E1-46CC-95B8-E372E6F0D0DA}" destId="{690E4F82-CD0B-42C3-9D09-947CD5AC12E5}" srcOrd="4" destOrd="0" parTransId="{67AE77E7-FE7B-4ECB-BF60-C690AEA0E30E}" sibTransId="{D1679278-0021-46FF-B5CB-E0A018657B77}"/>
    <dgm:cxn modelId="{C2D17460-E964-44E5-9E04-722884824EE7}" srcId="{05F21892-02E1-46CC-95B8-E372E6F0D0DA}" destId="{AB2D4E0E-DB83-4CED-A3FC-A90DEE7953C6}" srcOrd="1" destOrd="0" parTransId="{EABA0206-ED23-4A3E-851B-9173DCCCE7CD}" sibTransId="{612D4517-E71C-4627-8A77-851D1390BFC7}"/>
    <dgm:cxn modelId="{ECF45268-5108-47B1-ACC6-C861C72B74C0}" type="presOf" srcId="{C024F84F-1E12-4535-A88A-49E9B6E800DC}" destId="{F0C69F3D-AB10-48F6-B0B2-6DDD071EB2B8}" srcOrd="0" destOrd="0" presId="urn:microsoft.com/office/officeart/2005/8/layout/process3"/>
    <dgm:cxn modelId="{D389E465-F18D-415F-A0E9-D411179BBF45}" srcId="{72607F44-4E49-4FCE-8C91-116A6D469064}" destId="{ECA4BAA6-A4A6-467B-8778-FC7AC0780B32}" srcOrd="3" destOrd="0" parTransId="{E98F2D82-6FC0-4E89-A40C-084CFAE3F581}" sibTransId="{81371652-9C0C-462D-A70C-8CF11765E6EA}"/>
    <dgm:cxn modelId="{89E8083D-C0F0-4447-A3DF-20BE801C459F}" type="presOf" srcId="{C024F84F-1E12-4535-A88A-49E9B6E800DC}" destId="{92C2A39C-940C-4C6D-965E-A73EC26B3C39}" srcOrd="1" destOrd="0" presId="urn:microsoft.com/office/officeart/2005/8/layout/process3"/>
    <dgm:cxn modelId="{8FB1BE96-C521-4044-A8EC-723395D9FFC4}" type="presOf" srcId="{ECA4BAA6-A4A6-467B-8778-FC7AC0780B32}" destId="{91545438-BD5C-43FD-A74A-9EEBEE3BE2E1}" srcOrd="0" destOrd="3" presId="urn:microsoft.com/office/officeart/2005/8/layout/process3"/>
    <dgm:cxn modelId="{60BA532B-91BD-4009-8383-E954F6890F52}" srcId="{05F21892-02E1-46CC-95B8-E372E6F0D0DA}" destId="{4B990569-C41B-4CCA-83FF-2D0B302B9F56}" srcOrd="7" destOrd="0" parTransId="{9415F620-E964-462D-A18A-B5DEEDD7C049}" sibTransId="{CF889BE9-0CD3-4756-8BAE-EF0607D223FE}"/>
    <dgm:cxn modelId="{15A68CAD-0219-4580-80A0-18CC867A784A}" srcId="{05F21892-02E1-46CC-95B8-E372E6F0D0DA}" destId="{9862E010-8395-4C5C-AF2E-062938CBE8E9}" srcOrd="3" destOrd="0" parTransId="{9E3ECAE1-A2F1-4781-A93A-05F492C1FE8F}" sibTransId="{C89F6F42-9254-4048-9903-9CDF00FF846E}"/>
    <dgm:cxn modelId="{94A88AEC-6C44-4807-A49B-65E30F152F5F}" type="presOf" srcId="{C3E519A7-1056-4862-8297-1575BFD95C30}" destId="{B453C9ED-25B5-4D57-BCCE-795078707881}" srcOrd="0" destOrd="0" presId="urn:microsoft.com/office/officeart/2005/8/layout/process3"/>
    <dgm:cxn modelId="{94443153-0797-4B31-BB7A-8187A9A75735}" type="presOf" srcId="{10A406E8-F864-49C2-B6F5-62F2DA23C974}" destId="{91545438-BD5C-43FD-A74A-9EEBEE3BE2E1}" srcOrd="0" destOrd="1" presId="urn:microsoft.com/office/officeart/2005/8/layout/process3"/>
    <dgm:cxn modelId="{E559691F-8096-4578-95D4-C0AA065A98F7}" type="presOf" srcId="{45C7F32D-5262-4CC5-8598-9EFA83AF025E}" destId="{BD4AC10E-D048-4E97-A618-23F7B40AF8E1}" srcOrd="0" destOrd="0" presId="urn:microsoft.com/office/officeart/2005/8/layout/process3"/>
    <dgm:cxn modelId="{5D994F91-BFA0-426C-B190-0917A3864ADD}" srcId="{72607F44-4E49-4FCE-8C91-116A6D469064}" destId="{971FC6F1-86F4-4005-A1D3-3FD856DB4971}" srcOrd="0" destOrd="0" parTransId="{78802487-FCC0-4995-8BBD-212A4523C3C4}" sibTransId="{4478938A-95C0-4BBB-B532-ADB83204269A}"/>
    <dgm:cxn modelId="{A1F8F508-E8E4-49A0-916F-7A0F70310D01}" type="presOf" srcId="{950D0B8A-3635-4BDF-8D9E-375CC11F8DB0}" destId="{5C12A9BD-823C-4305-835E-87907D231BD8}" srcOrd="0" destOrd="6" presId="urn:microsoft.com/office/officeart/2005/8/layout/process3"/>
    <dgm:cxn modelId="{64E35B59-5804-4A10-8903-16016501EC1F}" type="presOf" srcId="{05F21892-02E1-46CC-95B8-E372E6F0D0DA}" destId="{7EDC69A3-4818-4AE7-9BC9-9582838730F5}" srcOrd="0" destOrd="0" presId="urn:microsoft.com/office/officeart/2005/8/layout/process3"/>
    <dgm:cxn modelId="{C1EE66AB-03DD-4DAA-88F3-5D6471B1461C}" type="presParOf" srcId="{B19BBAE4-1DCD-4856-886A-06F08CCC0FD0}" destId="{F13814E8-6112-4FC8-8DCB-AC51F65D1647}" srcOrd="0" destOrd="0" presId="urn:microsoft.com/office/officeart/2005/8/layout/process3"/>
    <dgm:cxn modelId="{D08E28CF-15B8-46E1-80B3-41B56AA1C27F}" type="presParOf" srcId="{F13814E8-6112-4FC8-8DCB-AC51F65D1647}" destId="{7EDC69A3-4818-4AE7-9BC9-9582838730F5}" srcOrd="0" destOrd="0" presId="urn:microsoft.com/office/officeart/2005/8/layout/process3"/>
    <dgm:cxn modelId="{27B86C37-71B6-47D1-9397-61F38CAA804E}" type="presParOf" srcId="{F13814E8-6112-4FC8-8DCB-AC51F65D1647}" destId="{0EDC53BE-7646-4125-AA37-7BABA27B8C11}" srcOrd="1" destOrd="0" presId="urn:microsoft.com/office/officeart/2005/8/layout/process3"/>
    <dgm:cxn modelId="{B931CBB6-ADAA-48C7-987E-9B8F2AB93B28}" type="presParOf" srcId="{F13814E8-6112-4FC8-8DCB-AC51F65D1647}" destId="{5C12A9BD-823C-4305-835E-87907D231BD8}" srcOrd="2" destOrd="0" presId="urn:microsoft.com/office/officeart/2005/8/layout/process3"/>
    <dgm:cxn modelId="{3B9136DC-03D0-4071-B197-C8606CCE823E}" type="presParOf" srcId="{B19BBAE4-1DCD-4856-886A-06F08CCC0FD0}" destId="{B453C9ED-25B5-4D57-BCCE-795078707881}" srcOrd="1" destOrd="0" presId="urn:microsoft.com/office/officeart/2005/8/layout/process3"/>
    <dgm:cxn modelId="{8951FEC3-7F79-4235-99F1-610055DAF29D}" type="presParOf" srcId="{B453C9ED-25B5-4D57-BCCE-795078707881}" destId="{AAEF0D1D-9A22-4AD2-BBD1-C38EC1A7D628}" srcOrd="0" destOrd="0" presId="urn:microsoft.com/office/officeart/2005/8/layout/process3"/>
    <dgm:cxn modelId="{2D73DCBF-72E1-48D6-8E8D-0597AE5FD66E}" type="presParOf" srcId="{B19BBAE4-1DCD-4856-886A-06F08CCC0FD0}" destId="{BBE56111-42E4-4AB4-BF97-F9594D5D0909}" srcOrd="2" destOrd="0" presId="urn:microsoft.com/office/officeart/2005/8/layout/process3"/>
    <dgm:cxn modelId="{40DAE090-BF38-4615-8447-E0B6672E6B0F}" type="presParOf" srcId="{BBE56111-42E4-4AB4-BF97-F9594D5D0909}" destId="{F0C69F3D-AB10-48F6-B0B2-6DDD071EB2B8}" srcOrd="0" destOrd="0" presId="urn:microsoft.com/office/officeart/2005/8/layout/process3"/>
    <dgm:cxn modelId="{771E6D7E-A390-4E9E-A3F5-A97A3F8051C0}" type="presParOf" srcId="{BBE56111-42E4-4AB4-BF97-F9594D5D0909}" destId="{92C2A39C-940C-4C6D-965E-A73EC26B3C39}" srcOrd="1" destOrd="0" presId="urn:microsoft.com/office/officeart/2005/8/layout/process3"/>
    <dgm:cxn modelId="{247D5378-FC91-4E19-89F7-EDB3173564A2}" type="presParOf" srcId="{BBE56111-42E4-4AB4-BF97-F9594D5D0909}" destId="{EFDA4867-7379-4981-89A5-2E3822677793}" srcOrd="2" destOrd="0" presId="urn:microsoft.com/office/officeart/2005/8/layout/process3"/>
    <dgm:cxn modelId="{AB658E28-1AF8-4017-992E-794D7F1D5DC5}" type="presParOf" srcId="{B19BBAE4-1DCD-4856-886A-06F08CCC0FD0}" destId="{BD4AC10E-D048-4E97-A618-23F7B40AF8E1}" srcOrd="3" destOrd="0" presId="urn:microsoft.com/office/officeart/2005/8/layout/process3"/>
    <dgm:cxn modelId="{413F54E4-BD42-461A-9B30-066E03CCC761}" type="presParOf" srcId="{BD4AC10E-D048-4E97-A618-23F7B40AF8E1}" destId="{D62A8E30-DEE3-4E32-B708-82678B120E6D}" srcOrd="0" destOrd="0" presId="urn:microsoft.com/office/officeart/2005/8/layout/process3"/>
    <dgm:cxn modelId="{E0ED19EE-AEEA-44DE-AF34-F672D9306BF7}" type="presParOf" srcId="{B19BBAE4-1DCD-4856-886A-06F08CCC0FD0}" destId="{4D7A06F9-D185-4417-B38D-F61A65FADEBF}" srcOrd="4" destOrd="0" presId="urn:microsoft.com/office/officeart/2005/8/layout/process3"/>
    <dgm:cxn modelId="{D1FF7800-F5DF-4D1E-AB1D-C88D221A1481}" type="presParOf" srcId="{4D7A06F9-D185-4417-B38D-F61A65FADEBF}" destId="{E22F2231-2784-4D12-8FB6-610DF8CAC47E}" srcOrd="0" destOrd="0" presId="urn:microsoft.com/office/officeart/2005/8/layout/process3"/>
    <dgm:cxn modelId="{9CC0D5C9-95CF-4888-AF23-BF1A2DF1A60B}" type="presParOf" srcId="{4D7A06F9-D185-4417-B38D-F61A65FADEBF}" destId="{F80A7CD9-61A9-42AD-B126-82F77326540E}" srcOrd="1" destOrd="0" presId="urn:microsoft.com/office/officeart/2005/8/layout/process3"/>
    <dgm:cxn modelId="{B8EFB197-78E3-417E-B0B1-A1BB1DC2ED40}" type="presParOf" srcId="{4D7A06F9-D185-4417-B38D-F61A65FADEBF}" destId="{91545438-BD5C-43FD-A74A-9EEBEE3BE2E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0A752E-D291-4191-A809-CE74157A8DFB}" type="doc">
      <dgm:prSet loTypeId="urn:microsoft.com/office/officeart/2005/8/layout/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5F21892-02E1-46CC-95B8-E372E6F0D0DA}">
      <dgm:prSet phldrT="[Texto]" custT="1"/>
      <dgm:spPr/>
      <dgm:t>
        <a:bodyPr/>
        <a:lstStyle/>
        <a:p>
          <a:pPr algn="ctr"/>
          <a:r>
            <a:rPr lang="es-CO" sz="1600" dirty="0" smtClean="0"/>
            <a:t>CATEGORÍA  DE </a:t>
          </a:r>
        </a:p>
        <a:p>
          <a:pPr algn="ctr"/>
          <a:r>
            <a:rPr lang="es-CO" sz="1600" dirty="0" smtClean="0"/>
            <a:t>ANALISIS</a:t>
          </a:r>
          <a:endParaRPr lang="es-CO" sz="1600" dirty="0"/>
        </a:p>
      </dgm:t>
    </dgm:pt>
    <dgm:pt modelId="{CC7EDA80-4B68-4387-929C-2FF3E74B8B8E}" type="parTrans" cxnId="{DEA975FB-7492-44BC-BBAC-5CEC98239FB1}">
      <dgm:prSet/>
      <dgm:spPr/>
      <dgm:t>
        <a:bodyPr/>
        <a:lstStyle/>
        <a:p>
          <a:endParaRPr lang="es-CO"/>
        </a:p>
      </dgm:t>
    </dgm:pt>
    <dgm:pt modelId="{C3E519A7-1056-4862-8297-1575BFD95C30}" type="sibTrans" cxnId="{DEA975FB-7492-44BC-BBAC-5CEC98239FB1}">
      <dgm:prSet custT="1"/>
      <dgm:spPr/>
      <dgm:t>
        <a:bodyPr/>
        <a:lstStyle/>
        <a:p>
          <a:endParaRPr lang="es-CO" sz="1600"/>
        </a:p>
      </dgm:t>
    </dgm:pt>
    <dgm:pt modelId="{C024F84F-1E12-4535-A88A-49E9B6E800DC}">
      <dgm:prSet phldrT="[Texto]" custT="1"/>
      <dgm:spPr/>
      <dgm:t>
        <a:bodyPr/>
        <a:lstStyle/>
        <a:p>
          <a:pPr algn="ctr"/>
          <a:endParaRPr lang="es-CO" sz="1600" dirty="0" smtClean="0"/>
        </a:p>
        <a:p>
          <a:pPr algn="ctr"/>
          <a:r>
            <a:rPr lang="es-CO" sz="1600" dirty="0" smtClean="0"/>
            <a:t>DEFINICIÓN</a:t>
          </a:r>
          <a:endParaRPr lang="es-CO" sz="1600" dirty="0"/>
        </a:p>
      </dgm:t>
    </dgm:pt>
    <dgm:pt modelId="{BCA78C03-2C0C-4AA0-97EF-6CDE4F69DD8B}" type="parTrans" cxnId="{F950D7BD-1B87-4FD9-BBE0-365CEDB5265B}">
      <dgm:prSet/>
      <dgm:spPr/>
      <dgm:t>
        <a:bodyPr/>
        <a:lstStyle/>
        <a:p>
          <a:endParaRPr lang="es-CO"/>
        </a:p>
      </dgm:t>
    </dgm:pt>
    <dgm:pt modelId="{45C7F32D-5262-4CC5-8598-9EFA83AF025E}" type="sibTrans" cxnId="{F950D7BD-1B87-4FD9-BBE0-365CEDB5265B}">
      <dgm:prSet custT="1"/>
      <dgm:spPr/>
      <dgm:t>
        <a:bodyPr/>
        <a:lstStyle/>
        <a:p>
          <a:endParaRPr lang="es-CO" sz="1600"/>
        </a:p>
      </dgm:t>
    </dgm:pt>
    <dgm:pt modelId="{72607F44-4E49-4FCE-8C91-116A6D469064}">
      <dgm:prSet phldrT="[Texto]" custT="1"/>
      <dgm:spPr/>
      <dgm:t>
        <a:bodyPr/>
        <a:lstStyle/>
        <a:p>
          <a:pPr algn="ctr"/>
          <a:r>
            <a:rPr lang="es-CO" sz="1600" dirty="0" smtClean="0"/>
            <a:t>PREGUNTAS</a:t>
          </a:r>
        </a:p>
        <a:p>
          <a:pPr algn="ctr"/>
          <a:r>
            <a:rPr lang="es-CO" sz="1600" dirty="0" smtClean="0"/>
            <a:t>PROBLEMATIZADORAS</a:t>
          </a:r>
          <a:endParaRPr lang="es-CO" sz="1600" dirty="0"/>
        </a:p>
      </dgm:t>
    </dgm:pt>
    <dgm:pt modelId="{44D53450-E134-4C1C-8F3C-708B5D8AB5E3}" type="parTrans" cxnId="{12F991E4-EACA-4564-8966-86D69279BFE8}">
      <dgm:prSet/>
      <dgm:spPr/>
      <dgm:t>
        <a:bodyPr/>
        <a:lstStyle/>
        <a:p>
          <a:endParaRPr lang="es-CO"/>
        </a:p>
      </dgm:t>
    </dgm:pt>
    <dgm:pt modelId="{889C837B-10F0-4377-905D-7C1349D0EC2D}" type="sibTrans" cxnId="{12F991E4-EACA-4564-8966-86D69279BFE8}">
      <dgm:prSet/>
      <dgm:spPr/>
      <dgm:t>
        <a:bodyPr/>
        <a:lstStyle/>
        <a:p>
          <a:endParaRPr lang="es-CO"/>
        </a:p>
      </dgm:t>
    </dgm:pt>
    <dgm:pt modelId="{971FC6F1-86F4-4005-A1D3-3FD856DB4971}">
      <dgm:prSet phldrT="[Texto]" custT="1"/>
      <dgm:spPr/>
      <dgm:t>
        <a:bodyPr/>
        <a:lstStyle/>
        <a:p>
          <a:pPr algn="just"/>
          <a:r>
            <a:rPr lang="es-CO" sz="1800" smtClean="0">
              <a:effectLst/>
            </a:rPr>
            <a:t>¿Qué grupos hacen parte de la población vulnerable del municipio.</a:t>
          </a:r>
          <a:endParaRPr lang="es-CO" sz="1800" dirty="0"/>
        </a:p>
      </dgm:t>
    </dgm:pt>
    <dgm:pt modelId="{78802487-FCC0-4995-8BBD-212A4523C3C4}" type="parTrans" cxnId="{5D994F91-BFA0-426C-B190-0917A3864ADD}">
      <dgm:prSet/>
      <dgm:spPr/>
      <dgm:t>
        <a:bodyPr/>
        <a:lstStyle/>
        <a:p>
          <a:endParaRPr lang="es-CO"/>
        </a:p>
      </dgm:t>
    </dgm:pt>
    <dgm:pt modelId="{4478938A-95C0-4BBB-B532-ADB83204269A}" type="sibTrans" cxnId="{5D994F91-BFA0-426C-B190-0917A3864ADD}">
      <dgm:prSet/>
      <dgm:spPr/>
      <dgm:t>
        <a:bodyPr/>
        <a:lstStyle/>
        <a:p>
          <a:endParaRPr lang="es-CO"/>
        </a:p>
      </dgm:t>
    </dgm:pt>
    <dgm:pt modelId="{1CC711F2-8072-4B06-A968-E4448F71701D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D64A8DD9-5F42-4B80-9827-47DCCC1F7BCC}" type="parTrans" cxnId="{029C0212-1C7C-43E3-8FB4-47E7785BC4D0}">
      <dgm:prSet/>
      <dgm:spPr/>
      <dgm:t>
        <a:bodyPr/>
        <a:lstStyle/>
        <a:p>
          <a:endParaRPr lang="es-CO"/>
        </a:p>
      </dgm:t>
    </dgm:pt>
    <dgm:pt modelId="{300C0A51-48FB-4A84-B3DB-756DB949AC10}" type="sibTrans" cxnId="{029C0212-1C7C-43E3-8FB4-47E7785BC4D0}">
      <dgm:prSet/>
      <dgm:spPr/>
      <dgm:t>
        <a:bodyPr/>
        <a:lstStyle/>
        <a:p>
          <a:endParaRPr lang="es-CO"/>
        </a:p>
      </dgm:t>
    </dgm:pt>
    <dgm:pt modelId="{BE5F5125-06CB-4615-903E-D2F9E239FA78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27391227-6EBC-4AA0-BBCB-BDA179B603E6}" type="parTrans" cxnId="{5033C27F-3E25-4AA1-9105-1A71CF18AA20}">
      <dgm:prSet/>
      <dgm:spPr/>
      <dgm:t>
        <a:bodyPr/>
        <a:lstStyle/>
        <a:p>
          <a:endParaRPr lang="es-CO"/>
        </a:p>
      </dgm:t>
    </dgm:pt>
    <dgm:pt modelId="{D3A0D986-9A02-40DD-B341-64D7C7779BF1}" type="sibTrans" cxnId="{5033C27F-3E25-4AA1-9105-1A71CF18AA20}">
      <dgm:prSet/>
      <dgm:spPr/>
      <dgm:t>
        <a:bodyPr/>
        <a:lstStyle/>
        <a:p>
          <a:endParaRPr lang="es-CO"/>
        </a:p>
      </dgm:t>
    </dgm:pt>
    <dgm:pt modelId="{E1D8218A-08E4-4B1C-91A1-068373D5FA6A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03070FEF-0216-40A2-8D1D-782A6BC8857A}" type="parTrans" cxnId="{7F6F5D2D-DD09-4020-A808-A4995CA4B57D}">
      <dgm:prSet/>
      <dgm:spPr/>
      <dgm:t>
        <a:bodyPr/>
        <a:lstStyle/>
        <a:p>
          <a:endParaRPr lang="es-CO"/>
        </a:p>
      </dgm:t>
    </dgm:pt>
    <dgm:pt modelId="{991BFD00-22E3-4890-AFBD-3D1E12763C47}" type="sibTrans" cxnId="{7F6F5D2D-DD09-4020-A808-A4995CA4B57D}">
      <dgm:prSet/>
      <dgm:spPr/>
      <dgm:t>
        <a:bodyPr/>
        <a:lstStyle/>
        <a:p>
          <a:endParaRPr lang="es-CO"/>
        </a:p>
      </dgm:t>
    </dgm:pt>
    <dgm:pt modelId="{5275C48D-3B5A-40A2-9030-D28EC539F41E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F927F222-984A-4DAF-AB08-4BE690157B3B}" type="parTrans" cxnId="{31724B15-E388-431D-9F13-162CDE3CE0A9}">
      <dgm:prSet/>
      <dgm:spPr/>
      <dgm:t>
        <a:bodyPr/>
        <a:lstStyle/>
        <a:p>
          <a:endParaRPr lang="es-CO"/>
        </a:p>
      </dgm:t>
    </dgm:pt>
    <dgm:pt modelId="{5AC23EFD-0BBF-4569-915F-8C1CB16C9D39}" type="sibTrans" cxnId="{31724B15-E388-431D-9F13-162CDE3CE0A9}">
      <dgm:prSet/>
      <dgm:spPr/>
      <dgm:t>
        <a:bodyPr/>
        <a:lstStyle/>
        <a:p>
          <a:endParaRPr lang="es-CO"/>
        </a:p>
      </dgm:t>
    </dgm:pt>
    <dgm:pt modelId="{8A717687-3922-436B-88CD-C48A65D17C05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ED33D182-9153-4C3E-8CE9-18B25EE9C744}" type="parTrans" cxnId="{1F92E02F-5D1F-43F3-9F5D-422588D18F7A}">
      <dgm:prSet/>
      <dgm:spPr/>
      <dgm:t>
        <a:bodyPr/>
        <a:lstStyle/>
        <a:p>
          <a:endParaRPr lang="es-CO"/>
        </a:p>
      </dgm:t>
    </dgm:pt>
    <dgm:pt modelId="{035BBB6B-03BA-43CC-A749-B9BEFA670B5C}" type="sibTrans" cxnId="{1F92E02F-5D1F-43F3-9F5D-422588D18F7A}">
      <dgm:prSet/>
      <dgm:spPr/>
      <dgm:t>
        <a:bodyPr/>
        <a:lstStyle/>
        <a:p>
          <a:endParaRPr lang="es-CO"/>
        </a:p>
      </dgm:t>
    </dgm:pt>
    <dgm:pt modelId="{A1957EBF-6AF6-45F1-83DB-C2937F6958A4}">
      <dgm:prSet phldrT="[Texto]" custT="1"/>
      <dgm:spPr/>
      <dgm:t>
        <a:bodyPr/>
        <a:lstStyle/>
        <a:p>
          <a:pPr algn="just"/>
          <a:r>
            <a:rPr lang="es-CO" sz="1200" dirty="0" smtClean="0">
              <a:effectLst/>
            </a:rPr>
            <a:t>Todas aquellas personas que por su edad, sexo, estado civil, estado físico y/o mental, condición de desplazamiento forzado, posición económica y origen étnico,  se encuentran en condición de riesgo o de desventaja con relación a los demás,  que les impide incorporarse al desarrollo y acceder a mejores condiciones de bienestar y que requieren un esfuerzo adicional,  para incorporarse al desarrollo y a la convivencia.</a:t>
          </a:r>
          <a:endParaRPr lang="es-CO" sz="1200" dirty="0"/>
        </a:p>
      </dgm:t>
    </dgm:pt>
    <dgm:pt modelId="{99F667CB-453C-4CC2-A5E6-ED79E5DDB797}" type="parTrans" cxnId="{DC39ACB2-24AE-4F63-ACD6-94977B95DFA6}">
      <dgm:prSet/>
      <dgm:spPr/>
      <dgm:t>
        <a:bodyPr/>
        <a:lstStyle/>
        <a:p>
          <a:endParaRPr lang="es-CO"/>
        </a:p>
      </dgm:t>
    </dgm:pt>
    <dgm:pt modelId="{B56D15E2-CC38-48C6-A24E-0FF02336FD9A}" type="sibTrans" cxnId="{DC39ACB2-24AE-4F63-ACD6-94977B95DFA6}">
      <dgm:prSet/>
      <dgm:spPr/>
      <dgm:t>
        <a:bodyPr/>
        <a:lstStyle/>
        <a:p>
          <a:endParaRPr lang="es-CO"/>
        </a:p>
      </dgm:t>
    </dgm:pt>
    <dgm:pt modelId="{62D00CB9-A7BD-4FAE-A738-4B4E3615ABBE}">
      <dgm:prSet custT="1"/>
      <dgm:spPr/>
      <dgm:t>
        <a:bodyPr/>
        <a:lstStyle/>
        <a:p>
          <a:pPr algn="just"/>
          <a:r>
            <a:rPr lang="es-CO" sz="1800" smtClean="0">
              <a:effectLst/>
            </a:rPr>
            <a:t>¿Cuáles son las características que identifican los grupos en situación de vulnerabilidad en el municipio?</a:t>
          </a:r>
          <a:endParaRPr lang="es-CO" sz="1800" dirty="0">
            <a:effectLst/>
            <a:latin typeface="Arial"/>
            <a:ea typeface="Calibri"/>
            <a:cs typeface="Times New Roman"/>
          </a:endParaRPr>
        </a:p>
      </dgm:t>
    </dgm:pt>
    <dgm:pt modelId="{62846B30-4E6D-4DA2-93C5-1325C6919C7C}" type="parTrans" cxnId="{F7A148B0-F11E-4457-BB6F-8F3F6230E40D}">
      <dgm:prSet/>
      <dgm:spPr/>
      <dgm:t>
        <a:bodyPr/>
        <a:lstStyle/>
        <a:p>
          <a:endParaRPr lang="es-CO"/>
        </a:p>
      </dgm:t>
    </dgm:pt>
    <dgm:pt modelId="{43DD4721-B748-4D49-BC7C-68212C783405}" type="sibTrans" cxnId="{F7A148B0-F11E-4457-BB6F-8F3F6230E40D}">
      <dgm:prSet/>
      <dgm:spPr/>
      <dgm:t>
        <a:bodyPr/>
        <a:lstStyle/>
        <a:p>
          <a:endParaRPr lang="es-CO"/>
        </a:p>
      </dgm:t>
    </dgm:pt>
    <dgm:pt modelId="{CE94E77B-521A-49CF-9166-F8DC722AD4F1}">
      <dgm:prSet phldrT="[Texto]" custT="1"/>
      <dgm:spPr/>
      <dgm:t>
        <a:bodyPr/>
        <a:lstStyle/>
        <a:p>
          <a:pPr algn="just"/>
          <a:endParaRPr lang="es-CO" sz="1800" dirty="0"/>
        </a:p>
      </dgm:t>
    </dgm:pt>
    <dgm:pt modelId="{22DAAFBA-6EF3-4A9B-B61F-E72878F26C72}" type="parTrans" cxnId="{740BFC20-9623-4DD3-A073-62467F8FFA60}">
      <dgm:prSet/>
      <dgm:spPr/>
      <dgm:t>
        <a:bodyPr/>
        <a:lstStyle/>
        <a:p>
          <a:endParaRPr lang="es-CO"/>
        </a:p>
      </dgm:t>
    </dgm:pt>
    <dgm:pt modelId="{B443234B-77DE-4422-8D0F-651F0F580044}" type="sibTrans" cxnId="{740BFC20-9623-4DD3-A073-62467F8FFA60}">
      <dgm:prSet/>
      <dgm:spPr/>
      <dgm:t>
        <a:bodyPr/>
        <a:lstStyle/>
        <a:p>
          <a:endParaRPr lang="es-CO"/>
        </a:p>
      </dgm:t>
    </dgm:pt>
    <dgm:pt modelId="{A9FAFB1A-9A32-41DF-BC8F-570A53AD95BC}">
      <dgm:prSet phldrT="[Texto]" custT="1"/>
      <dgm:spPr/>
      <dgm:t>
        <a:bodyPr/>
        <a:lstStyle/>
        <a:p>
          <a:pPr algn="ctr"/>
          <a:r>
            <a:rPr lang="es-CO" sz="1400" b="1" dirty="0" smtClean="0"/>
            <a:t>GENERALIDADES DEFINICIÓN</a:t>
          </a:r>
          <a:endParaRPr lang="es-CO" sz="1400" b="1" dirty="0"/>
        </a:p>
      </dgm:t>
    </dgm:pt>
    <dgm:pt modelId="{8DEFCEFB-04F6-4F59-B55F-EAEC5BC41D8E}" type="sibTrans" cxnId="{A0D8B014-9098-4426-A26A-7DCDFDEC646F}">
      <dgm:prSet/>
      <dgm:spPr/>
      <dgm:t>
        <a:bodyPr/>
        <a:lstStyle/>
        <a:p>
          <a:endParaRPr lang="es-CO"/>
        </a:p>
      </dgm:t>
    </dgm:pt>
    <dgm:pt modelId="{025BB3E3-81A1-4F8B-991F-C247AC6FC29A}" type="parTrans" cxnId="{A0D8B014-9098-4426-A26A-7DCDFDEC646F}">
      <dgm:prSet/>
      <dgm:spPr/>
      <dgm:t>
        <a:bodyPr/>
        <a:lstStyle/>
        <a:p>
          <a:endParaRPr lang="es-CO"/>
        </a:p>
      </dgm:t>
    </dgm:pt>
    <dgm:pt modelId="{D4749973-5643-45EE-8799-7FC93C08FB1E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2FEF5443-43C5-4548-BC55-55259B571E67}" type="parTrans" cxnId="{0DED50F9-9385-4F95-A3F1-5DDB31145845}">
      <dgm:prSet/>
      <dgm:spPr/>
      <dgm:t>
        <a:bodyPr/>
        <a:lstStyle/>
        <a:p>
          <a:endParaRPr lang="es-CO"/>
        </a:p>
      </dgm:t>
    </dgm:pt>
    <dgm:pt modelId="{4F329B76-0BC8-40CB-9F0A-832BBCD6CAF5}" type="sibTrans" cxnId="{0DED50F9-9385-4F95-A3F1-5DDB31145845}">
      <dgm:prSet/>
      <dgm:spPr/>
      <dgm:t>
        <a:bodyPr/>
        <a:lstStyle/>
        <a:p>
          <a:endParaRPr lang="es-CO"/>
        </a:p>
      </dgm:t>
    </dgm:pt>
    <dgm:pt modelId="{28D69F7A-7EBA-4450-B3DE-0F9D4863C0A5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F6E146E2-1C09-4210-91D8-B061ED47291E}" type="parTrans" cxnId="{7D7DEC0D-D27F-45D0-A2B7-4C83D7B94675}">
      <dgm:prSet/>
      <dgm:spPr/>
      <dgm:t>
        <a:bodyPr/>
        <a:lstStyle/>
        <a:p>
          <a:endParaRPr lang="es-CO"/>
        </a:p>
      </dgm:t>
    </dgm:pt>
    <dgm:pt modelId="{F3FC1568-7C4A-4D19-9E96-F06938AA558A}" type="sibTrans" cxnId="{7D7DEC0D-D27F-45D0-A2B7-4C83D7B94675}">
      <dgm:prSet/>
      <dgm:spPr/>
      <dgm:t>
        <a:bodyPr/>
        <a:lstStyle/>
        <a:p>
          <a:endParaRPr lang="es-CO"/>
        </a:p>
      </dgm:t>
    </dgm:pt>
    <dgm:pt modelId="{A264AF2E-D823-4988-A05F-E25B00408A4D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F726B8EB-7CA7-4356-B075-48C6403F2679}" type="parTrans" cxnId="{30E47CD5-725F-4005-A1EA-2C92CBD97465}">
      <dgm:prSet/>
      <dgm:spPr/>
      <dgm:t>
        <a:bodyPr/>
        <a:lstStyle/>
        <a:p>
          <a:endParaRPr lang="es-CO"/>
        </a:p>
      </dgm:t>
    </dgm:pt>
    <dgm:pt modelId="{380CFBA9-AFA0-42E3-941D-DCA8C39A71C9}" type="sibTrans" cxnId="{30E47CD5-725F-4005-A1EA-2C92CBD97465}">
      <dgm:prSet/>
      <dgm:spPr/>
      <dgm:t>
        <a:bodyPr/>
        <a:lstStyle/>
        <a:p>
          <a:endParaRPr lang="es-CO"/>
        </a:p>
      </dgm:t>
    </dgm:pt>
    <dgm:pt modelId="{2EF1213B-6FC1-4B37-84DB-48452DFC8F25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05E2F6FA-0C25-43D9-B0B1-FCC423682C73}" type="parTrans" cxnId="{EBA4B90C-17BC-40E2-87FF-ED454F24820F}">
      <dgm:prSet/>
      <dgm:spPr/>
      <dgm:t>
        <a:bodyPr/>
        <a:lstStyle/>
        <a:p>
          <a:endParaRPr lang="es-CO"/>
        </a:p>
      </dgm:t>
    </dgm:pt>
    <dgm:pt modelId="{723637F3-D0F6-4FDD-95BB-92AC5747112A}" type="sibTrans" cxnId="{EBA4B90C-17BC-40E2-87FF-ED454F24820F}">
      <dgm:prSet/>
      <dgm:spPr/>
      <dgm:t>
        <a:bodyPr/>
        <a:lstStyle/>
        <a:p>
          <a:endParaRPr lang="es-CO"/>
        </a:p>
      </dgm:t>
    </dgm:pt>
    <dgm:pt modelId="{7BA63BFF-6E0D-47EF-A516-3960AD5DCE75}">
      <dgm:prSet phldrT="[Texto]" custT="1"/>
      <dgm:spPr/>
      <dgm:t>
        <a:bodyPr/>
        <a:lstStyle/>
        <a:p>
          <a:pPr algn="l"/>
          <a:endParaRPr lang="es-CO" sz="1200" dirty="0"/>
        </a:p>
      </dgm:t>
    </dgm:pt>
    <dgm:pt modelId="{DC17A853-2030-453A-BF72-D309729E54C8}" type="parTrans" cxnId="{C64E5610-8178-4375-9441-798B48107941}">
      <dgm:prSet/>
      <dgm:spPr/>
      <dgm:t>
        <a:bodyPr/>
        <a:lstStyle/>
        <a:p>
          <a:endParaRPr lang="es-CO"/>
        </a:p>
      </dgm:t>
    </dgm:pt>
    <dgm:pt modelId="{F552DA2E-AEB1-4FD1-AFE7-5ABD045C77FA}" type="sibTrans" cxnId="{C64E5610-8178-4375-9441-798B48107941}">
      <dgm:prSet/>
      <dgm:spPr/>
      <dgm:t>
        <a:bodyPr/>
        <a:lstStyle/>
        <a:p>
          <a:endParaRPr lang="es-CO"/>
        </a:p>
      </dgm:t>
    </dgm:pt>
    <dgm:pt modelId="{B19BBAE4-1DCD-4856-886A-06F08CCC0FD0}" type="pres">
      <dgm:prSet presAssocID="{CA0A752E-D291-4191-A809-CE74157A8D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13814E8-6112-4FC8-8DCB-AC51F65D1647}" type="pres">
      <dgm:prSet presAssocID="{05F21892-02E1-46CC-95B8-E372E6F0D0DA}" presName="composite" presStyleCnt="0"/>
      <dgm:spPr/>
      <dgm:t>
        <a:bodyPr/>
        <a:lstStyle/>
        <a:p>
          <a:endParaRPr lang="es-CO"/>
        </a:p>
      </dgm:t>
    </dgm:pt>
    <dgm:pt modelId="{7EDC69A3-4818-4AE7-9BC9-9582838730F5}" type="pres">
      <dgm:prSet presAssocID="{05F21892-02E1-46CC-95B8-E372E6F0D0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DC53BE-7646-4125-AA37-7BABA27B8C11}" type="pres">
      <dgm:prSet presAssocID="{05F21892-02E1-46CC-95B8-E372E6F0D0DA}" presName="parSh" presStyleLbl="node1" presStyleIdx="0" presStyleCnt="3"/>
      <dgm:spPr/>
      <dgm:t>
        <a:bodyPr/>
        <a:lstStyle/>
        <a:p>
          <a:endParaRPr lang="es-CO"/>
        </a:p>
      </dgm:t>
    </dgm:pt>
    <dgm:pt modelId="{5C12A9BD-823C-4305-835E-87907D231BD8}" type="pres">
      <dgm:prSet presAssocID="{05F21892-02E1-46CC-95B8-E372E6F0D0DA}" presName="desTx" presStyleLbl="fgAcc1" presStyleIdx="0" presStyleCnt="3" custScaleX="117500" custLinFactNeighborX="7718" custLinFactNeighborY="30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53C9ED-25B5-4D57-BCCE-795078707881}" type="pres">
      <dgm:prSet presAssocID="{C3E519A7-1056-4862-8297-1575BFD95C30}" presName="sibTrans" presStyleLbl="sibTrans2D1" presStyleIdx="0" presStyleCnt="2"/>
      <dgm:spPr/>
      <dgm:t>
        <a:bodyPr/>
        <a:lstStyle/>
        <a:p>
          <a:endParaRPr lang="es-CO"/>
        </a:p>
      </dgm:t>
    </dgm:pt>
    <dgm:pt modelId="{AAEF0D1D-9A22-4AD2-BBD1-C38EC1A7D628}" type="pres">
      <dgm:prSet presAssocID="{C3E519A7-1056-4862-8297-1575BFD95C30}" presName="connTx" presStyleLbl="sibTrans2D1" presStyleIdx="0" presStyleCnt="2"/>
      <dgm:spPr/>
      <dgm:t>
        <a:bodyPr/>
        <a:lstStyle/>
        <a:p>
          <a:endParaRPr lang="es-CO"/>
        </a:p>
      </dgm:t>
    </dgm:pt>
    <dgm:pt modelId="{BBE56111-42E4-4AB4-BF97-F9594D5D0909}" type="pres">
      <dgm:prSet presAssocID="{C024F84F-1E12-4535-A88A-49E9B6E800DC}" presName="composite" presStyleCnt="0"/>
      <dgm:spPr/>
      <dgm:t>
        <a:bodyPr/>
        <a:lstStyle/>
        <a:p>
          <a:endParaRPr lang="es-CO"/>
        </a:p>
      </dgm:t>
    </dgm:pt>
    <dgm:pt modelId="{F0C69F3D-AB10-48F6-B0B2-6DDD071EB2B8}" type="pres">
      <dgm:prSet presAssocID="{C024F84F-1E12-4535-A88A-49E9B6E800D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C2A39C-940C-4C6D-965E-A73EC26B3C39}" type="pres">
      <dgm:prSet presAssocID="{C024F84F-1E12-4535-A88A-49E9B6E800DC}" presName="parSh" presStyleLbl="node1" presStyleIdx="1" presStyleCnt="3" custLinFactNeighborX="-1829" custLinFactNeighborY="-2601"/>
      <dgm:spPr/>
      <dgm:t>
        <a:bodyPr/>
        <a:lstStyle/>
        <a:p>
          <a:endParaRPr lang="es-CO"/>
        </a:p>
      </dgm:t>
    </dgm:pt>
    <dgm:pt modelId="{EFDA4867-7379-4981-89A5-2E3822677793}" type="pres">
      <dgm:prSet presAssocID="{C024F84F-1E12-4535-A88A-49E9B6E800DC}" presName="desTx" presStyleLbl="fgAcc1" presStyleIdx="1" presStyleCnt="3" custScaleX="132453" custLinFactNeighborY="24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4AC10E-D048-4E97-A618-23F7B40AF8E1}" type="pres">
      <dgm:prSet presAssocID="{45C7F32D-5262-4CC5-8598-9EFA83AF025E}" presName="sibTrans" presStyleLbl="sibTrans2D1" presStyleIdx="1" presStyleCnt="2"/>
      <dgm:spPr/>
      <dgm:t>
        <a:bodyPr/>
        <a:lstStyle/>
        <a:p>
          <a:endParaRPr lang="es-CO"/>
        </a:p>
      </dgm:t>
    </dgm:pt>
    <dgm:pt modelId="{D62A8E30-DEE3-4E32-B708-82678B120E6D}" type="pres">
      <dgm:prSet presAssocID="{45C7F32D-5262-4CC5-8598-9EFA83AF025E}" presName="connTx" presStyleLbl="sibTrans2D1" presStyleIdx="1" presStyleCnt="2"/>
      <dgm:spPr/>
      <dgm:t>
        <a:bodyPr/>
        <a:lstStyle/>
        <a:p>
          <a:endParaRPr lang="es-CO"/>
        </a:p>
      </dgm:t>
    </dgm:pt>
    <dgm:pt modelId="{4D7A06F9-D185-4417-B38D-F61A65FADEBF}" type="pres">
      <dgm:prSet presAssocID="{72607F44-4E49-4FCE-8C91-116A6D469064}" presName="composite" presStyleCnt="0"/>
      <dgm:spPr/>
      <dgm:t>
        <a:bodyPr/>
        <a:lstStyle/>
        <a:p>
          <a:endParaRPr lang="es-CO"/>
        </a:p>
      </dgm:t>
    </dgm:pt>
    <dgm:pt modelId="{E22F2231-2784-4D12-8FB6-610DF8CAC47E}" type="pres">
      <dgm:prSet presAssocID="{72607F44-4E49-4FCE-8C91-116A6D46906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0A7CD9-61A9-42AD-B126-82F77326540E}" type="pres">
      <dgm:prSet presAssocID="{72607F44-4E49-4FCE-8C91-116A6D469064}" presName="parSh" presStyleLbl="node1" presStyleIdx="2" presStyleCnt="3" custScaleX="144247"/>
      <dgm:spPr/>
      <dgm:t>
        <a:bodyPr/>
        <a:lstStyle/>
        <a:p>
          <a:endParaRPr lang="es-CO"/>
        </a:p>
      </dgm:t>
    </dgm:pt>
    <dgm:pt modelId="{91545438-BD5C-43FD-A74A-9EEBEE3BE2E1}" type="pres">
      <dgm:prSet presAssocID="{72607F44-4E49-4FCE-8C91-116A6D469064}" presName="desTx" presStyleLbl="fgAcc1" presStyleIdx="2" presStyleCnt="3" custScaleX="132296" custLinFactNeighborX="-10843" custLinFactNeighborY="20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A536A7D-BE1D-4641-AA3F-E77978C86637}" type="presOf" srcId="{7BA63BFF-6E0D-47EF-A516-3960AD5DCE75}" destId="{EFDA4867-7379-4981-89A5-2E3822677793}" srcOrd="0" destOrd="0" presId="urn:microsoft.com/office/officeart/2005/8/layout/process3"/>
    <dgm:cxn modelId="{0DED50F9-9385-4F95-A3F1-5DDB31145845}" srcId="{05F21892-02E1-46CC-95B8-E372E6F0D0DA}" destId="{D4749973-5643-45EE-8799-7FC93C08FB1E}" srcOrd="4" destOrd="0" parTransId="{2FEF5443-43C5-4548-BC55-55259B571E67}" sibTransId="{4F329B76-0BC8-40CB-9F0A-832BBCD6CAF5}"/>
    <dgm:cxn modelId="{DC39ACB2-24AE-4F63-ACD6-94977B95DFA6}" srcId="{C024F84F-1E12-4535-A88A-49E9B6E800DC}" destId="{A1957EBF-6AF6-45F1-83DB-C2937F6958A4}" srcOrd="1" destOrd="0" parTransId="{99F667CB-453C-4CC2-A5E6-ED79E5DDB797}" sibTransId="{B56D15E2-CC38-48C6-A24E-0FF02336FD9A}"/>
    <dgm:cxn modelId="{4F61D446-8207-4D7B-95AE-19C3A135FEF2}" type="presOf" srcId="{C024F84F-1E12-4535-A88A-49E9B6E800DC}" destId="{F0C69F3D-AB10-48F6-B0B2-6DDD071EB2B8}" srcOrd="0" destOrd="0" presId="urn:microsoft.com/office/officeart/2005/8/layout/process3"/>
    <dgm:cxn modelId="{5033C27F-3E25-4AA1-9105-1A71CF18AA20}" srcId="{05F21892-02E1-46CC-95B8-E372E6F0D0DA}" destId="{BE5F5125-06CB-4615-903E-D2F9E239FA78}" srcOrd="1" destOrd="0" parTransId="{27391227-6EBC-4AA0-BBCB-BDA179B603E6}" sibTransId="{D3A0D986-9A02-40DD-B341-64D7C7779BF1}"/>
    <dgm:cxn modelId="{1F92E02F-5D1F-43F3-9F5D-422588D18F7A}" srcId="{05F21892-02E1-46CC-95B8-E372E6F0D0DA}" destId="{8A717687-3922-436B-88CD-C48A65D17C05}" srcOrd="8" destOrd="0" parTransId="{ED33D182-9153-4C3E-8CE9-18B25EE9C744}" sibTransId="{035BBB6B-03BA-43CC-A749-B9BEFA670B5C}"/>
    <dgm:cxn modelId="{2C67C8FE-6CF9-48E6-A879-DC22CDE7A133}" type="presOf" srcId="{C3E519A7-1056-4862-8297-1575BFD95C30}" destId="{AAEF0D1D-9A22-4AD2-BBD1-C38EC1A7D628}" srcOrd="1" destOrd="0" presId="urn:microsoft.com/office/officeart/2005/8/layout/process3"/>
    <dgm:cxn modelId="{EBE03B55-8A71-4599-9090-84D8E91DD548}" type="presOf" srcId="{971FC6F1-86F4-4005-A1D3-3FD856DB4971}" destId="{91545438-BD5C-43FD-A74A-9EEBEE3BE2E1}" srcOrd="0" destOrd="0" presId="urn:microsoft.com/office/officeart/2005/8/layout/process3"/>
    <dgm:cxn modelId="{6AB8F5B3-4AB0-46F4-BA73-371D92F97FFB}" type="presOf" srcId="{E1D8218A-08E4-4B1C-91A1-068373D5FA6A}" destId="{5C12A9BD-823C-4305-835E-87907D231BD8}" srcOrd="0" destOrd="2" presId="urn:microsoft.com/office/officeart/2005/8/layout/process3"/>
    <dgm:cxn modelId="{029C0212-1C7C-43E3-8FB4-47E7785BC4D0}" srcId="{05F21892-02E1-46CC-95B8-E372E6F0D0DA}" destId="{1CC711F2-8072-4B06-A968-E4448F71701D}" srcOrd="0" destOrd="0" parTransId="{D64A8DD9-5F42-4B80-9827-47DCCC1F7BCC}" sibTransId="{300C0A51-48FB-4A84-B3DB-756DB949AC10}"/>
    <dgm:cxn modelId="{C64E5610-8178-4375-9441-798B48107941}" srcId="{C024F84F-1E12-4535-A88A-49E9B6E800DC}" destId="{7BA63BFF-6E0D-47EF-A516-3960AD5DCE75}" srcOrd="0" destOrd="0" parTransId="{DC17A853-2030-453A-BF72-D309729E54C8}" sibTransId="{F552DA2E-AEB1-4FD1-AFE7-5ABD045C77FA}"/>
    <dgm:cxn modelId="{B7C8AB80-4AF3-4A36-BB5C-0A02FCC34148}" type="presOf" srcId="{05F21892-02E1-46CC-95B8-E372E6F0D0DA}" destId="{0EDC53BE-7646-4125-AA37-7BABA27B8C11}" srcOrd="1" destOrd="0" presId="urn:microsoft.com/office/officeart/2005/8/layout/process3"/>
    <dgm:cxn modelId="{DEA975FB-7492-44BC-BBAC-5CEC98239FB1}" srcId="{CA0A752E-D291-4191-A809-CE74157A8DFB}" destId="{05F21892-02E1-46CC-95B8-E372E6F0D0DA}" srcOrd="0" destOrd="0" parTransId="{CC7EDA80-4B68-4387-929C-2FF3E74B8B8E}" sibTransId="{C3E519A7-1056-4862-8297-1575BFD95C30}"/>
    <dgm:cxn modelId="{A0D8B014-9098-4426-A26A-7DCDFDEC646F}" srcId="{05F21892-02E1-46CC-95B8-E372E6F0D0DA}" destId="{A9FAFB1A-9A32-41DF-BC8F-570A53AD95BC}" srcOrd="9" destOrd="0" parTransId="{025BB3E3-81A1-4F8B-991F-C247AC6FC29A}" sibTransId="{8DEFCEFB-04F6-4F59-B55F-EAEC5BC41D8E}"/>
    <dgm:cxn modelId="{05A6E03A-AE37-4161-A326-59B471E4161E}" type="presOf" srcId="{45C7F32D-5262-4CC5-8598-9EFA83AF025E}" destId="{D62A8E30-DEE3-4E32-B708-82678B120E6D}" srcOrd="1" destOrd="0" presId="urn:microsoft.com/office/officeart/2005/8/layout/process3"/>
    <dgm:cxn modelId="{0C95C5FC-CDE6-45FB-9C33-8C78E69C20A7}" type="presOf" srcId="{C3E519A7-1056-4862-8297-1575BFD95C30}" destId="{B453C9ED-25B5-4D57-BCCE-795078707881}" srcOrd="0" destOrd="0" presId="urn:microsoft.com/office/officeart/2005/8/layout/process3"/>
    <dgm:cxn modelId="{C9045BDC-1D9D-48A5-9222-C079806E80AE}" type="presOf" srcId="{D4749973-5643-45EE-8799-7FC93C08FB1E}" destId="{5C12A9BD-823C-4305-835E-87907D231BD8}" srcOrd="0" destOrd="4" presId="urn:microsoft.com/office/officeart/2005/8/layout/process3"/>
    <dgm:cxn modelId="{DD216B4D-83B8-46DB-920F-1F5A612D932E}" type="presOf" srcId="{8A717687-3922-436B-88CD-C48A65D17C05}" destId="{5C12A9BD-823C-4305-835E-87907D231BD8}" srcOrd="0" destOrd="8" presId="urn:microsoft.com/office/officeart/2005/8/layout/process3"/>
    <dgm:cxn modelId="{62C5B950-FD9F-457F-BF10-D1CD00FB512A}" type="presOf" srcId="{A264AF2E-D823-4988-A05F-E25B00408A4D}" destId="{5C12A9BD-823C-4305-835E-87907D231BD8}" srcOrd="0" destOrd="6" presId="urn:microsoft.com/office/officeart/2005/8/layout/process3"/>
    <dgm:cxn modelId="{0B6E2629-B367-4F1A-9307-696A1BF47C8B}" type="presOf" srcId="{05F21892-02E1-46CC-95B8-E372E6F0D0DA}" destId="{7EDC69A3-4818-4AE7-9BC9-9582838730F5}" srcOrd="0" destOrd="0" presId="urn:microsoft.com/office/officeart/2005/8/layout/process3"/>
    <dgm:cxn modelId="{12F991E4-EACA-4564-8966-86D69279BFE8}" srcId="{CA0A752E-D291-4191-A809-CE74157A8DFB}" destId="{72607F44-4E49-4FCE-8C91-116A6D469064}" srcOrd="2" destOrd="0" parTransId="{44D53450-E134-4C1C-8F3C-708B5D8AB5E3}" sibTransId="{889C837B-10F0-4377-905D-7C1349D0EC2D}"/>
    <dgm:cxn modelId="{EBA4B90C-17BC-40E2-87FF-ED454F24820F}" srcId="{05F21892-02E1-46CC-95B8-E372E6F0D0DA}" destId="{2EF1213B-6FC1-4B37-84DB-48452DFC8F25}" srcOrd="7" destOrd="0" parTransId="{05E2F6FA-0C25-43D9-B0B1-FCC423682C73}" sibTransId="{723637F3-D0F6-4FDD-95BB-92AC5747112A}"/>
    <dgm:cxn modelId="{94CC9DD8-43F6-49E1-8DCF-FF77E4B80FF5}" type="presOf" srcId="{62D00CB9-A7BD-4FAE-A738-4B4E3615ABBE}" destId="{91545438-BD5C-43FD-A74A-9EEBEE3BE2E1}" srcOrd="0" destOrd="2" presId="urn:microsoft.com/office/officeart/2005/8/layout/process3"/>
    <dgm:cxn modelId="{F7A148B0-F11E-4457-BB6F-8F3F6230E40D}" srcId="{72607F44-4E49-4FCE-8C91-116A6D469064}" destId="{62D00CB9-A7BD-4FAE-A738-4B4E3615ABBE}" srcOrd="2" destOrd="0" parTransId="{62846B30-4E6D-4DA2-93C5-1325C6919C7C}" sibTransId="{43DD4721-B748-4D49-BC7C-68212C783405}"/>
    <dgm:cxn modelId="{AD55A86A-3CFA-4261-813B-54775E8C813E}" type="presOf" srcId="{1CC711F2-8072-4B06-A968-E4448F71701D}" destId="{5C12A9BD-823C-4305-835E-87907D231BD8}" srcOrd="0" destOrd="0" presId="urn:microsoft.com/office/officeart/2005/8/layout/process3"/>
    <dgm:cxn modelId="{5D994F91-BFA0-426C-B190-0917A3864ADD}" srcId="{72607F44-4E49-4FCE-8C91-116A6D469064}" destId="{971FC6F1-86F4-4005-A1D3-3FD856DB4971}" srcOrd="0" destOrd="0" parTransId="{78802487-FCC0-4995-8BBD-212A4523C3C4}" sibTransId="{4478938A-95C0-4BBB-B532-ADB83204269A}"/>
    <dgm:cxn modelId="{F950D7BD-1B87-4FD9-BBE0-365CEDB5265B}" srcId="{CA0A752E-D291-4191-A809-CE74157A8DFB}" destId="{C024F84F-1E12-4535-A88A-49E9B6E800DC}" srcOrd="1" destOrd="0" parTransId="{BCA78C03-2C0C-4AA0-97EF-6CDE4F69DD8B}" sibTransId="{45C7F32D-5262-4CC5-8598-9EFA83AF025E}"/>
    <dgm:cxn modelId="{31724B15-E388-431D-9F13-162CDE3CE0A9}" srcId="{05F21892-02E1-46CC-95B8-E372E6F0D0DA}" destId="{5275C48D-3B5A-40A2-9030-D28EC539F41E}" srcOrd="3" destOrd="0" parTransId="{F927F222-984A-4DAF-AB08-4BE690157B3B}" sibTransId="{5AC23EFD-0BBF-4569-915F-8C1CB16C9D39}"/>
    <dgm:cxn modelId="{EC4EECB2-6486-4686-A2FE-C0EE4D3BE9C5}" type="presOf" srcId="{A9FAFB1A-9A32-41DF-BC8F-570A53AD95BC}" destId="{5C12A9BD-823C-4305-835E-87907D231BD8}" srcOrd="0" destOrd="9" presId="urn:microsoft.com/office/officeart/2005/8/layout/process3"/>
    <dgm:cxn modelId="{7F6F5D2D-DD09-4020-A808-A4995CA4B57D}" srcId="{05F21892-02E1-46CC-95B8-E372E6F0D0DA}" destId="{E1D8218A-08E4-4B1C-91A1-068373D5FA6A}" srcOrd="2" destOrd="0" parTransId="{03070FEF-0216-40A2-8D1D-782A6BC8857A}" sibTransId="{991BFD00-22E3-4890-AFBD-3D1E12763C47}"/>
    <dgm:cxn modelId="{54FEB07A-5CE4-4408-A7BB-671719A676BC}" type="presOf" srcId="{CE94E77B-521A-49CF-9166-F8DC722AD4F1}" destId="{91545438-BD5C-43FD-A74A-9EEBEE3BE2E1}" srcOrd="0" destOrd="1" presId="urn:microsoft.com/office/officeart/2005/8/layout/process3"/>
    <dgm:cxn modelId="{740BFC20-9623-4DD3-A073-62467F8FFA60}" srcId="{72607F44-4E49-4FCE-8C91-116A6D469064}" destId="{CE94E77B-521A-49CF-9166-F8DC722AD4F1}" srcOrd="1" destOrd="0" parTransId="{22DAAFBA-6EF3-4A9B-B61F-E72878F26C72}" sibTransId="{B443234B-77DE-4422-8D0F-651F0F580044}"/>
    <dgm:cxn modelId="{59861649-C176-492E-BDAC-06D90B4B7658}" type="presOf" srcId="{CA0A752E-D291-4191-A809-CE74157A8DFB}" destId="{B19BBAE4-1DCD-4856-886A-06F08CCC0FD0}" srcOrd="0" destOrd="0" presId="urn:microsoft.com/office/officeart/2005/8/layout/process3"/>
    <dgm:cxn modelId="{9595CA3B-D3E1-489C-B939-E59940CA52E6}" type="presOf" srcId="{5275C48D-3B5A-40A2-9030-D28EC539F41E}" destId="{5C12A9BD-823C-4305-835E-87907D231BD8}" srcOrd="0" destOrd="3" presId="urn:microsoft.com/office/officeart/2005/8/layout/process3"/>
    <dgm:cxn modelId="{B67C0915-BEAE-4942-ADD7-E013F6A17A11}" type="presOf" srcId="{2EF1213B-6FC1-4B37-84DB-48452DFC8F25}" destId="{5C12A9BD-823C-4305-835E-87907D231BD8}" srcOrd="0" destOrd="7" presId="urn:microsoft.com/office/officeart/2005/8/layout/process3"/>
    <dgm:cxn modelId="{8B5A7554-C387-47D2-B339-CB0651EC46EE}" type="presOf" srcId="{A1957EBF-6AF6-45F1-83DB-C2937F6958A4}" destId="{EFDA4867-7379-4981-89A5-2E3822677793}" srcOrd="0" destOrd="1" presId="urn:microsoft.com/office/officeart/2005/8/layout/process3"/>
    <dgm:cxn modelId="{A7A12C5C-CD2D-49F0-ADB6-23B35D3D08A9}" type="presOf" srcId="{C024F84F-1E12-4535-A88A-49E9B6E800DC}" destId="{92C2A39C-940C-4C6D-965E-A73EC26B3C39}" srcOrd="1" destOrd="0" presId="urn:microsoft.com/office/officeart/2005/8/layout/process3"/>
    <dgm:cxn modelId="{30E47CD5-725F-4005-A1EA-2C92CBD97465}" srcId="{05F21892-02E1-46CC-95B8-E372E6F0D0DA}" destId="{A264AF2E-D823-4988-A05F-E25B00408A4D}" srcOrd="6" destOrd="0" parTransId="{F726B8EB-7CA7-4356-B075-48C6403F2679}" sibTransId="{380CFBA9-AFA0-42E3-941D-DCA8C39A71C9}"/>
    <dgm:cxn modelId="{464289DB-B296-4EA7-8537-A19A352EBD45}" type="presOf" srcId="{72607F44-4E49-4FCE-8C91-116A6D469064}" destId="{F80A7CD9-61A9-42AD-B126-82F77326540E}" srcOrd="1" destOrd="0" presId="urn:microsoft.com/office/officeart/2005/8/layout/process3"/>
    <dgm:cxn modelId="{D5C1C51B-F7D8-4B04-B97A-63AD334860D6}" type="presOf" srcId="{45C7F32D-5262-4CC5-8598-9EFA83AF025E}" destId="{BD4AC10E-D048-4E97-A618-23F7B40AF8E1}" srcOrd="0" destOrd="0" presId="urn:microsoft.com/office/officeart/2005/8/layout/process3"/>
    <dgm:cxn modelId="{042E48F7-B356-4851-B3C2-BB1084A62AC2}" type="presOf" srcId="{BE5F5125-06CB-4615-903E-D2F9E239FA78}" destId="{5C12A9BD-823C-4305-835E-87907D231BD8}" srcOrd="0" destOrd="1" presId="urn:microsoft.com/office/officeart/2005/8/layout/process3"/>
    <dgm:cxn modelId="{8273C1A3-FE7E-40F7-9D63-40396FF04213}" type="presOf" srcId="{72607F44-4E49-4FCE-8C91-116A6D469064}" destId="{E22F2231-2784-4D12-8FB6-610DF8CAC47E}" srcOrd="0" destOrd="0" presId="urn:microsoft.com/office/officeart/2005/8/layout/process3"/>
    <dgm:cxn modelId="{6D5A062E-A511-40D3-962A-CE7800AB29DF}" type="presOf" srcId="{28D69F7A-7EBA-4450-B3DE-0F9D4863C0A5}" destId="{5C12A9BD-823C-4305-835E-87907D231BD8}" srcOrd="0" destOrd="5" presId="urn:microsoft.com/office/officeart/2005/8/layout/process3"/>
    <dgm:cxn modelId="{7D7DEC0D-D27F-45D0-A2B7-4C83D7B94675}" srcId="{05F21892-02E1-46CC-95B8-E372E6F0D0DA}" destId="{28D69F7A-7EBA-4450-B3DE-0F9D4863C0A5}" srcOrd="5" destOrd="0" parTransId="{F6E146E2-1C09-4210-91D8-B061ED47291E}" sibTransId="{F3FC1568-7C4A-4D19-9E96-F06938AA558A}"/>
    <dgm:cxn modelId="{44E9F072-7BCA-495E-9CEB-325E7F251AFA}" type="presParOf" srcId="{B19BBAE4-1DCD-4856-886A-06F08CCC0FD0}" destId="{F13814E8-6112-4FC8-8DCB-AC51F65D1647}" srcOrd="0" destOrd="0" presId="urn:microsoft.com/office/officeart/2005/8/layout/process3"/>
    <dgm:cxn modelId="{3854CCA7-0E8C-40F4-8B57-F9F7F08E52E7}" type="presParOf" srcId="{F13814E8-6112-4FC8-8DCB-AC51F65D1647}" destId="{7EDC69A3-4818-4AE7-9BC9-9582838730F5}" srcOrd="0" destOrd="0" presId="urn:microsoft.com/office/officeart/2005/8/layout/process3"/>
    <dgm:cxn modelId="{07A295FA-A786-4334-AE18-3A6D53E78155}" type="presParOf" srcId="{F13814E8-6112-4FC8-8DCB-AC51F65D1647}" destId="{0EDC53BE-7646-4125-AA37-7BABA27B8C11}" srcOrd="1" destOrd="0" presId="urn:microsoft.com/office/officeart/2005/8/layout/process3"/>
    <dgm:cxn modelId="{78F56EEE-F58C-4D7C-9613-FD7274FF5FA4}" type="presParOf" srcId="{F13814E8-6112-4FC8-8DCB-AC51F65D1647}" destId="{5C12A9BD-823C-4305-835E-87907D231BD8}" srcOrd="2" destOrd="0" presId="urn:microsoft.com/office/officeart/2005/8/layout/process3"/>
    <dgm:cxn modelId="{B3822999-3696-4FD2-82CC-01DFB0E755BC}" type="presParOf" srcId="{B19BBAE4-1DCD-4856-886A-06F08CCC0FD0}" destId="{B453C9ED-25B5-4D57-BCCE-795078707881}" srcOrd="1" destOrd="0" presId="urn:microsoft.com/office/officeart/2005/8/layout/process3"/>
    <dgm:cxn modelId="{1C72A399-52CA-4D25-8448-EE6A92D37F04}" type="presParOf" srcId="{B453C9ED-25B5-4D57-BCCE-795078707881}" destId="{AAEF0D1D-9A22-4AD2-BBD1-C38EC1A7D628}" srcOrd="0" destOrd="0" presId="urn:microsoft.com/office/officeart/2005/8/layout/process3"/>
    <dgm:cxn modelId="{C77BD7FB-8FB5-4B64-A577-79F3A8FFE675}" type="presParOf" srcId="{B19BBAE4-1DCD-4856-886A-06F08CCC0FD0}" destId="{BBE56111-42E4-4AB4-BF97-F9594D5D0909}" srcOrd="2" destOrd="0" presId="urn:microsoft.com/office/officeart/2005/8/layout/process3"/>
    <dgm:cxn modelId="{E4842550-8C84-4E7B-93CD-21DEB2619BD8}" type="presParOf" srcId="{BBE56111-42E4-4AB4-BF97-F9594D5D0909}" destId="{F0C69F3D-AB10-48F6-B0B2-6DDD071EB2B8}" srcOrd="0" destOrd="0" presId="urn:microsoft.com/office/officeart/2005/8/layout/process3"/>
    <dgm:cxn modelId="{8CD05D82-CB1A-4884-BA98-EF2DB7EBB0FB}" type="presParOf" srcId="{BBE56111-42E4-4AB4-BF97-F9594D5D0909}" destId="{92C2A39C-940C-4C6D-965E-A73EC26B3C39}" srcOrd="1" destOrd="0" presId="urn:microsoft.com/office/officeart/2005/8/layout/process3"/>
    <dgm:cxn modelId="{AB665FC6-3F0F-451D-A93A-87810C1265FB}" type="presParOf" srcId="{BBE56111-42E4-4AB4-BF97-F9594D5D0909}" destId="{EFDA4867-7379-4981-89A5-2E3822677793}" srcOrd="2" destOrd="0" presId="urn:microsoft.com/office/officeart/2005/8/layout/process3"/>
    <dgm:cxn modelId="{A44EB054-C007-4645-BC90-6971E89C5DE0}" type="presParOf" srcId="{B19BBAE4-1DCD-4856-886A-06F08CCC0FD0}" destId="{BD4AC10E-D048-4E97-A618-23F7B40AF8E1}" srcOrd="3" destOrd="0" presId="urn:microsoft.com/office/officeart/2005/8/layout/process3"/>
    <dgm:cxn modelId="{70E65063-A4EB-4E29-B417-7D75E4CE928D}" type="presParOf" srcId="{BD4AC10E-D048-4E97-A618-23F7B40AF8E1}" destId="{D62A8E30-DEE3-4E32-B708-82678B120E6D}" srcOrd="0" destOrd="0" presId="urn:microsoft.com/office/officeart/2005/8/layout/process3"/>
    <dgm:cxn modelId="{E922A769-C5E4-4E5D-B507-0C3C57A2F6CD}" type="presParOf" srcId="{B19BBAE4-1DCD-4856-886A-06F08CCC0FD0}" destId="{4D7A06F9-D185-4417-B38D-F61A65FADEBF}" srcOrd="4" destOrd="0" presId="urn:microsoft.com/office/officeart/2005/8/layout/process3"/>
    <dgm:cxn modelId="{404570E1-F2C6-44E0-8FC3-F10A7CC6898C}" type="presParOf" srcId="{4D7A06F9-D185-4417-B38D-F61A65FADEBF}" destId="{E22F2231-2784-4D12-8FB6-610DF8CAC47E}" srcOrd="0" destOrd="0" presId="urn:microsoft.com/office/officeart/2005/8/layout/process3"/>
    <dgm:cxn modelId="{36236A02-3E89-4E58-B321-C9B37DE472CC}" type="presParOf" srcId="{4D7A06F9-D185-4417-B38D-F61A65FADEBF}" destId="{F80A7CD9-61A9-42AD-B126-82F77326540E}" srcOrd="1" destOrd="0" presId="urn:microsoft.com/office/officeart/2005/8/layout/process3"/>
    <dgm:cxn modelId="{EDA42D16-1FA9-43DB-BBC8-C51605A77613}" type="presParOf" srcId="{4D7A06F9-D185-4417-B38D-F61A65FADEBF}" destId="{91545438-BD5C-43FD-A74A-9EEBEE3BE2E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0A752E-D291-4191-A809-CE74157A8DFB}" type="doc">
      <dgm:prSet loTypeId="urn:microsoft.com/office/officeart/2005/8/layout/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5F21892-02E1-46CC-95B8-E372E6F0D0DA}">
      <dgm:prSet phldrT="[Texto]" custT="1"/>
      <dgm:spPr/>
      <dgm:t>
        <a:bodyPr/>
        <a:lstStyle/>
        <a:p>
          <a:pPr algn="ctr"/>
          <a:r>
            <a:rPr lang="es-CO" sz="1600" dirty="0" smtClean="0"/>
            <a:t>CATEGORÍA  DE </a:t>
          </a:r>
        </a:p>
        <a:p>
          <a:pPr algn="ctr"/>
          <a:r>
            <a:rPr lang="es-CO" sz="1600" dirty="0" smtClean="0"/>
            <a:t>ANALISIS</a:t>
          </a:r>
          <a:endParaRPr lang="es-CO" sz="1600" dirty="0"/>
        </a:p>
      </dgm:t>
    </dgm:pt>
    <dgm:pt modelId="{CC7EDA80-4B68-4387-929C-2FF3E74B8B8E}" type="parTrans" cxnId="{DEA975FB-7492-44BC-BBAC-5CEC98239FB1}">
      <dgm:prSet/>
      <dgm:spPr/>
      <dgm:t>
        <a:bodyPr/>
        <a:lstStyle/>
        <a:p>
          <a:endParaRPr lang="es-CO"/>
        </a:p>
      </dgm:t>
    </dgm:pt>
    <dgm:pt modelId="{C3E519A7-1056-4862-8297-1575BFD95C30}" type="sibTrans" cxnId="{DEA975FB-7492-44BC-BBAC-5CEC98239FB1}">
      <dgm:prSet custT="1"/>
      <dgm:spPr/>
      <dgm:t>
        <a:bodyPr/>
        <a:lstStyle/>
        <a:p>
          <a:endParaRPr lang="es-CO" sz="1600"/>
        </a:p>
      </dgm:t>
    </dgm:pt>
    <dgm:pt modelId="{C024F84F-1E12-4535-A88A-49E9B6E800DC}">
      <dgm:prSet phldrT="[Texto]" custT="1"/>
      <dgm:spPr/>
      <dgm:t>
        <a:bodyPr/>
        <a:lstStyle/>
        <a:p>
          <a:pPr algn="ctr"/>
          <a:endParaRPr lang="es-CO" sz="1600" dirty="0" smtClean="0"/>
        </a:p>
        <a:p>
          <a:pPr algn="ctr"/>
          <a:r>
            <a:rPr lang="es-CO" sz="1600" dirty="0" smtClean="0"/>
            <a:t>DEFINICIÓN</a:t>
          </a:r>
          <a:endParaRPr lang="es-CO" sz="1600" dirty="0"/>
        </a:p>
      </dgm:t>
    </dgm:pt>
    <dgm:pt modelId="{BCA78C03-2C0C-4AA0-97EF-6CDE4F69DD8B}" type="parTrans" cxnId="{F950D7BD-1B87-4FD9-BBE0-365CEDB5265B}">
      <dgm:prSet/>
      <dgm:spPr/>
      <dgm:t>
        <a:bodyPr/>
        <a:lstStyle/>
        <a:p>
          <a:endParaRPr lang="es-CO"/>
        </a:p>
      </dgm:t>
    </dgm:pt>
    <dgm:pt modelId="{45C7F32D-5262-4CC5-8598-9EFA83AF025E}" type="sibTrans" cxnId="{F950D7BD-1B87-4FD9-BBE0-365CEDB5265B}">
      <dgm:prSet custT="1"/>
      <dgm:spPr/>
      <dgm:t>
        <a:bodyPr/>
        <a:lstStyle/>
        <a:p>
          <a:endParaRPr lang="es-CO" sz="1600"/>
        </a:p>
      </dgm:t>
    </dgm:pt>
    <dgm:pt modelId="{72607F44-4E49-4FCE-8C91-116A6D469064}">
      <dgm:prSet phldrT="[Texto]" custT="1"/>
      <dgm:spPr/>
      <dgm:t>
        <a:bodyPr/>
        <a:lstStyle/>
        <a:p>
          <a:pPr algn="ctr"/>
          <a:r>
            <a:rPr lang="es-CO" sz="1600" dirty="0" smtClean="0"/>
            <a:t>PREGUNTAS</a:t>
          </a:r>
        </a:p>
        <a:p>
          <a:pPr algn="ctr"/>
          <a:r>
            <a:rPr lang="es-CO" sz="1600" dirty="0" smtClean="0"/>
            <a:t>PROBLEMATIZADORAS</a:t>
          </a:r>
          <a:endParaRPr lang="es-CO" sz="1600" dirty="0"/>
        </a:p>
      </dgm:t>
    </dgm:pt>
    <dgm:pt modelId="{44D53450-E134-4C1C-8F3C-708B5D8AB5E3}" type="parTrans" cxnId="{12F991E4-EACA-4564-8966-86D69279BFE8}">
      <dgm:prSet/>
      <dgm:spPr/>
      <dgm:t>
        <a:bodyPr/>
        <a:lstStyle/>
        <a:p>
          <a:endParaRPr lang="es-CO"/>
        </a:p>
      </dgm:t>
    </dgm:pt>
    <dgm:pt modelId="{889C837B-10F0-4377-905D-7C1349D0EC2D}" type="sibTrans" cxnId="{12F991E4-EACA-4564-8966-86D69279BFE8}">
      <dgm:prSet/>
      <dgm:spPr/>
      <dgm:t>
        <a:bodyPr/>
        <a:lstStyle/>
        <a:p>
          <a:endParaRPr lang="es-CO"/>
        </a:p>
      </dgm:t>
    </dgm:pt>
    <dgm:pt modelId="{971FC6F1-86F4-4005-A1D3-3FD856DB4971}">
      <dgm:prSet phldrT="[Texto]" custT="1"/>
      <dgm:spPr/>
      <dgm:t>
        <a:bodyPr/>
        <a:lstStyle/>
        <a:p>
          <a:pPr algn="just"/>
          <a:r>
            <a:rPr lang="es-CO" sz="1600" smtClean="0">
              <a:effectLst/>
            </a:rPr>
            <a:t>¿Qué medidas se están tomando para beneficiar a los grupos vulnerables del municipio?</a:t>
          </a:r>
          <a:endParaRPr lang="es-CO" sz="1600" dirty="0"/>
        </a:p>
      </dgm:t>
    </dgm:pt>
    <dgm:pt modelId="{78802487-FCC0-4995-8BBD-212A4523C3C4}" type="parTrans" cxnId="{5D994F91-BFA0-426C-B190-0917A3864ADD}">
      <dgm:prSet/>
      <dgm:spPr/>
      <dgm:t>
        <a:bodyPr/>
        <a:lstStyle/>
        <a:p>
          <a:endParaRPr lang="es-CO"/>
        </a:p>
      </dgm:t>
    </dgm:pt>
    <dgm:pt modelId="{4478938A-95C0-4BBB-B532-ADB83204269A}" type="sibTrans" cxnId="{5D994F91-BFA0-426C-B190-0917A3864ADD}">
      <dgm:prSet/>
      <dgm:spPr/>
      <dgm:t>
        <a:bodyPr/>
        <a:lstStyle/>
        <a:p>
          <a:endParaRPr lang="es-CO"/>
        </a:p>
      </dgm:t>
    </dgm:pt>
    <dgm:pt modelId="{1CC711F2-8072-4B06-A968-E4448F71701D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D64A8DD9-5F42-4B80-9827-47DCCC1F7BCC}" type="parTrans" cxnId="{029C0212-1C7C-43E3-8FB4-47E7785BC4D0}">
      <dgm:prSet/>
      <dgm:spPr/>
      <dgm:t>
        <a:bodyPr/>
        <a:lstStyle/>
        <a:p>
          <a:endParaRPr lang="es-CO"/>
        </a:p>
      </dgm:t>
    </dgm:pt>
    <dgm:pt modelId="{300C0A51-48FB-4A84-B3DB-756DB949AC10}" type="sibTrans" cxnId="{029C0212-1C7C-43E3-8FB4-47E7785BC4D0}">
      <dgm:prSet/>
      <dgm:spPr/>
      <dgm:t>
        <a:bodyPr/>
        <a:lstStyle/>
        <a:p>
          <a:endParaRPr lang="es-CO"/>
        </a:p>
      </dgm:t>
    </dgm:pt>
    <dgm:pt modelId="{BE5F5125-06CB-4615-903E-D2F9E239FA78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27391227-6EBC-4AA0-BBCB-BDA179B603E6}" type="parTrans" cxnId="{5033C27F-3E25-4AA1-9105-1A71CF18AA20}">
      <dgm:prSet/>
      <dgm:spPr/>
      <dgm:t>
        <a:bodyPr/>
        <a:lstStyle/>
        <a:p>
          <a:endParaRPr lang="es-CO"/>
        </a:p>
      </dgm:t>
    </dgm:pt>
    <dgm:pt modelId="{D3A0D986-9A02-40DD-B341-64D7C7779BF1}" type="sibTrans" cxnId="{5033C27F-3E25-4AA1-9105-1A71CF18AA20}">
      <dgm:prSet/>
      <dgm:spPr/>
      <dgm:t>
        <a:bodyPr/>
        <a:lstStyle/>
        <a:p>
          <a:endParaRPr lang="es-CO"/>
        </a:p>
      </dgm:t>
    </dgm:pt>
    <dgm:pt modelId="{E1D8218A-08E4-4B1C-91A1-068373D5FA6A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03070FEF-0216-40A2-8D1D-782A6BC8857A}" type="parTrans" cxnId="{7F6F5D2D-DD09-4020-A808-A4995CA4B57D}">
      <dgm:prSet/>
      <dgm:spPr/>
      <dgm:t>
        <a:bodyPr/>
        <a:lstStyle/>
        <a:p>
          <a:endParaRPr lang="es-CO"/>
        </a:p>
      </dgm:t>
    </dgm:pt>
    <dgm:pt modelId="{991BFD00-22E3-4890-AFBD-3D1E12763C47}" type="sibTrans" cxnId="{7F6F5D2D-DD09-4020-A808-A4995CA4B57D}">
      <dgm:prSet/>
      <dgm:spPr/>
      <dgm:t>
        <a:bodyPr/>
        <a:lstStyle/>
        <a:p>
          <a:endParaRPr lang="es-CO"/>
        </a:p>
      </dgm:t>
    </dgm:pt>
    <dgm:pt modelId="{5275C48D-3B5A-40A2-9030-D28EC539F41E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F927F222-984A-4DAF-AB08-4BE690157B3B}" type="parTrans" cxnId="{31724B15-E388-431D-9F13-162CDE3CE0A9}">
      <dgm:prSet/>
      <dgm:spPr/>
      <dgm:t>
        <a:bodyPr/>
        <a:lstStyle/>
        <a:p>
          <a:endParaRPr lang="es-CO"/>
        </a:p>
      </dgm:t>
    </dgm:pt>
    <dgm:pt modelId="{5AC23EFD-0BBF-4569-915F-8C1CB16C9D39}" type="sibTrans" cxnId="{31724B15-E388-431D-9F13-162CDE3CE0A9}">
      <dgm:prSet/>
      <dgm:spPr/>
      <dgm:t>
        <a:bodyPr/>
        <a:lstStyle/>
        <a:p>
          <a:endParaRPr lang="es-CO"/>
        </a:p>
      </dgm:t>
    </dgm:pt>
    <dgm:pt modelId="{9F99187E-BB2E-44B3-A50E-F0B934077F51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08D071A3-3ED5-40A2-A64B-838F5996FD21}" type="parTrans" cxnId="{198F9CC2-605C-401E-8213-3994724CB2E2}">
      <dgm:prSet/>
      <dgm:spPr/>
      <dgm:t>
        <a:bodyPr/>
        <a:lstStyle/>
        <a:p>
          <a:endParaRPr lang="es-CO"/>
        </a:p>
      </dgm:t>
    </dgm:pt>
    <dgm:pt modelId="{B518AEE6-A9BA-41CB-890B-6984565415B6}" type="sibTrans" cxnId="{198F9CC2-605C-401E-8213-3994724CB2E2}">
      <dgm:prSet/>
      <dgm:spPr/>
      <dgm:t>
        <a:bodyPr/>
        <a:lstStyle/>
        <a:p>
          <a:endParaRPr lang="es-CO"/>
        </a:p>
      </dgm:t>
    </dgm:pt>
    <dgm:pt modelId="{8A717687-3922-436B-88CD-C48A65D17C05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ED33D182-9153-4C3E-8CE9-18B25EE9C744}" type="parTrans" cxnId="{1F92E02F-5D1F-43F3-9F5D-422588D18F7A}">
      <dgm:prSet/>
      <dgm:spPr/>
      <dgm:t>
        <a:bodyPr/>
        <a:lstStyle/>
        <a:p>
          <a:endParaRPr lang="es-CO"/>
        </a:p>
      </dgm:t>
    </dgm:pt>
    <dgm:pt modelId="{035BBB6B-03BA-43CC-A749-B9BEFA670B5C}" type="sibTrans" cxnId="{1F92E02F-5D1F-43F3-9F5D-422588D18F7A}">
      <dgm:prSet/>
      <dgm:spPr/>
      <dgm:t>
        <a:bodyPr/>
        <a:lstStyle/>
        <a:p>
          <a:endParaRPr lang="es-CO"/>
        </a:p>
      </dgm:t>
    </dgm:pt>
    <dgm:pt modelId="{9CE29CE2-AABF-400F-83D1-2EE0D2957770}">
      <dgm:prSet phldrT="[Texto]" custT="1"/>
      <dgm:spPr/>
      <dgm:t>
        <a:bodyPr/>
        <a:lstStyle/>
        <a:p>
          <a:pPr algn="ctr"/>
          <a:r>
            <a:rPr lang="es-CO" sz="1400" smtClean="0">
              <a:effectLst/>
            </a:rPr>
            <a:t>GESTIÓN</a:t>
          </a:r>
          <a:endParaRPr lang="es-CO" sz="1600" dirty="0"/>
        </a:p>
      </dgm:t>
    </dgm:pt>
    <dgm:pt modelId="{CDD434B3-5903-4061-957C-B7AF545E670C}" type="parTrans" cxnId="{6D170C38-4B27-49AF-9133-6D910EB40106}">
      <dgm:prSet/>
      <dgm:spPr/>
      <dgm:t>
        <a:bodyPr/>
        <a:lstStyle/>
        <a:p>
          <a:endParaRPr lang="es-CO"/>
        </a:p>
      </dgm:t>
    </dgm:pt>
    <dgm:pt modelId="{F9EA277B-C51B-4B47-B22F-EB8AE50EAFBC}" type="sibTrans" cxnId="{6D170C38-4B27-49AF-9133-6D910EB40106}">
      <dgm:prSet/>
      <dgm:spPr/>
      <dgm:t>
        <a:bodyPr/>
        <a:lstStyle/>
        <a:p>
          <a:endParaRPr lang="es-CO"/>
        </a:p>
      </dgm:t>
    </dgm:pt>
    <dgm:pt modelId="{A1957EBF-6AF6-45F1-83DB-C2937F6958A4}">
      <dgm:prSet phldrT="[Texto]" custT="1"/>
      <dgm:spPr/>
      <dgm:t>
        <a:bodyPr/>
        <a:lstStyle/>
        <a:p>
          <a:r>
            <a:rPr lang="es-CO" sz="1600" smtClean="0">
              <a:effectLst/>
            </a:rPr>
            <a:t>Políticas locales que se han implementado frente a la población vulnerable y la pertinencia de su implementación en los municipios de  Cartagena de Indias-Bolívar, Dosquebradas- Pereira, Facatativá-Cundinamarca y Puerto López Meta</a:t>
          </a:r>
          <a:endParaRPr lang="es-CO" sz="1600" dirty="0"/>
        </a:p>
      </dgm:t>
    </dgm:pt>
    <dgm:pt modelId="{99F667CB-453C-4CC2-A5E6-ED79E5DDB797}" type="parTrans" cxnId="{DC39ACB2-24AE-4F63-ACD6-94977B95DFA6}">
      <dgm:prSet/>
      <dgm:spPr/>
      <dgm:t>
        <a:bodyPr/>
        <a:lstStyle/>
        <a:p>
          <a:endParaRPr lang="es-CO"/>
        </a:p>
      </dgm:t>
    </dgm:pt>
    <dgm:pt modelId="{B56D15E2-CC38-48C6-A24E-0FF02336FD9A}" type="sibTrans" cxnId="{DC39ACB2-24AE-4F63-ACD6-94977B95DFA6}">
      <dgm:prSet/>
      <dgm:spPr/>
      <dgm:t>
        <a:bodyPr/>
        <a:lstStyle/>
        <a:p>
          <a:endParaRPr lang="es-CO"/>
        </a:p>
      </dgm:t>
    </dgm:pt>
    <dgm:pt modelId="{D1E2974B-E918-4B04-BB8C-5A8D4D08F144}">
      <dgm:prSet/>
      <dgm:spPr/>
      <dgm:t>
        <a:bodyPr/>
        <a:lstStyle/>
        <a:p>
          <a:endParaRPr lang="es-CO" sz="3600" dirty="0">
            <a:solidFill>
              <a:sysClr val="windowText" lastClr="000000"/>
            </a:solidFill>
            <a:effectLst/>
            <a:latin typeface="Arial"/>
            <a:ea typeface="Calibri"/>
            <a:cs typeface="Times New Roman"/>
          </a:endParaRPr>
        </a:p>
      </dgm:t>
    </dgm:pt>
    <dgm:pt modelId="{FEBFE0AF-8C5E-4477-B88D-ABCC91F7D10C}" type="parTrans" cxnId="{23007C14-8B7F-4281-827E-A7745A093BE3}">
      <dgm:prSet/>
      <dgm:spPr/>
      <dgm:t>
        <a:bodyPr/>
        <a:lstStyle/>
        <a:p>
          <a:endParaRPr lang="es-CO"/>
        </a:p>
      </dgm:t>
    </dgm:pt>
    <dgm:pt modelId="{1E11A339-178A-4292-B6A3-54FE29C61737}" type="sibTrans" cxnId="{23007C14-8B7F-4281-827E-A7745A093BE3}">
      <dgm:prSet/>
      <dgm:spPr/>
      <dgm:t>
        <a:bodyPr/>
        <a:lstStyle/>
        <a:p>
          <a:endParaRPr lang="es-CO"/>
        </a:p>
      </dgm:t>
    </dgm:pt>
    <dgm:pt modelId="{C31E9A8F-1497-4951-9F5D-06EDF69C0776}">
      <dgm:prSet custT="1"/>
      <dgm:spPr/>
      <dgm:t>
        <a:bodyPr/>
        <a:lstStyle/>
        <a:p>
          <a:r>
            <a:rPr lang="es-CO" sz="1600" smtClean="0">
              <a:effectLst/>
            </a:rPr>
            <a:t>¿Cómo se podrían contribuir a la inclusión y apoyo a las personas en condición de vulnerabilidad?</a:t>
          </a:r>
          <a:endParaRPr lang="es-CO" sz="1600" dirty="0">
            <a:effectLst/>
            <a:latin typeface="Arial"/>
            <a:ea typeface="Calibri"/>
            <a:cs typeface="Times New Roman"/>
          </a:endParaRPr>
        </a:p>
      </dgm:t>
    </dgm:pt>
    <dgm:pt modelId="{44EFEC68-C8F9-471D-9E0E-1A1D9372AA3F}" type="parTrans" cxnId="{929AF8BF-6F45-4082-BFCF-66BAC6BC72FC}">
      <dgm:prSet/>
      <dgm:spPr/>
      <dgm:t>
        <a:bodyPr/>
        <a:lstStyle/>
        <a:p>
          <a:endParaRPr lang="es-CO"/>
        </a:p>
      </dgm:t>
    </dgm:pt>
    <dgm:pt modelId="{6242871C-4A26-46B2-8E49-8EEFDD3D0B68}" type="sibTrans" cxnId="{929AF8BF-6F45-4082-BFCF-66BAC6BC72FC}">
      <dgm:prSet/>
      <dgm:spPr/>
      <dgm:t>
        <a:bodyPr/>
        <a:lstStyle/>
        <a:p>
          <a:endParaRPr lang="es-CO"/>
        </a:p>
      </dgm:t>
    </dgm:pt>
    <dgm:pt modelId="{3FF0A3A9-41B9-4526-A5A3-61D8C1115FC4}">
      <dgm:prSet phldrT="[Texto]" custT="1"/>
      <dgm:spPr/>
      <dgm:t>
        <a:bodyPr/>
        <a:lstStyle/>
        <a:p>
          <a:pPr algn="ctr"/>
          <a:endParaRPr lang="es-CO" sz="1600" dirty="0"/>
        </a:p>
      </dgm:t>
    </dgm:pt>
    <dgm:pt modelId="{9190654A-B591-406B-8A61-6D651344F694}" type="parTrans" cxnId="{062FAE0C-368A-46D5-A5F8-63B0BB9A5114}">
      <dgm:prSet/>
      <dgm:spPr/>
      <dgm:t>
        <a:bodyPr/>
        <a:lstStyle/>
        <a:p>
          <a:endParaRPr lang="es-CO"/>
        </a:p>
      </dgm:t>
    </dgm:pt>
    <dgm:pt modelId="{30735469-0C63-46BD-A762-BA4BBA075EB1}" type="sibTrans" cxnId="{062FAE0C-368A-46D5-A5F8-63B0BB9A5114}">
      <dgm:prSet/>
      <dgm:spPr/>
      <dgm:t>
        <a:bodyPr/>
        <a:lstStyle/>
        <a:p>
          <a:endParaRPr lang="es-CO"/>
        </a:p>
      </dgm:t>
    </dgm:pt>
    <dgm:pt modelId="{B19BBAE4-1DCD-4856-886A-06F08CCC0FD0}" type="pres">
      <dgm:prSet presAssocID="{CA0A752E-D291-4191-A809-CE74157A8D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13814E8-6112-4FC8-8DCB-AC51F65D1647}" type="pres">
      <dgm:prSet presAssocID="{05F21892-02E1-46CC-95B8-E372E6F0D0DA}" presName="composite" presStyleCnt="0"/>
      <dgm:spPr/>
      <dgm:t>
        <a:bodyPr/>
        <a:lstStyle/>
        <a:p>
          <a:endParaRPr lang="es-CO"/>
        </a:p>
      </dgm:t>
    </dgm:pt>
    <dgm:pt modelId="{7EDC69A3-4818-4AE7-9BC9-9582838730F5}" type="pres">
      <dgm:prSet presAssocID="{05F21892-02E1-46CC-95B8-E372E6F0D0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DC53BE-7646-4125-AA37-7BABA27B8C11}" type="pres">
      <dgm:prSet presAssocID="{05F21892-02E1-46CC-95B8-E372E6F0D0DA}" presName="parSh" presStyleLbl="node1" presStyleIdx="0" presStyleCnt="3"/>
      <dgm:spPr/>
      <dgm:t>
        <a:bodyPr/>
        <a:lstStyle/>
        <a:p>
          <a:endParaRPr lang="es-CO"/>
        </a:p>
      </dgm:t>
    </dgm:pt>
    <dgm:pt modelId="{5C12A9BD-823C-4305-835E-87907D231BD8}" type="pres">
      <dgm:prSet presAssocID="{05F21892-02E1-46CC-95B8-E372E6F0D0DA}" presName="desTx" presStyleLbl="fgAcc1" presStyleIdx="0" presStyleCnt="3" custScaleX="117500" custLinFactNeighborX="3614" custLinFactNeighborY="32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53C9ED-25B5-4D57-BCCE-795078707881}" type="pres">
      <dgm:prSet presAssocID="{C3E519A7-1056-4862-8297-1575BFD95C30}" presName="sibTrans" presStyleLbl="sibTrans2D1" presStyleIdx="0" presStyleCnt="2"/>
      <dgm:spPr/>
      <dgm:t>
        <a:bodyPr/>
        <a:lstStyle/>
        <a:p>
          <a:endParaRPr lang="es-CO"/>
        </a:p>
      </dgm:t>
    </dgm:pt>
    <dgm:pt modelId="{AAEF0D1D-9A22-4AD2-BBD1-C38EC1A7D628}" type="pres">
      <dgm:prSet presAssocID="{C3E519A7-1056-4862-8297-1575BFD95C30}" presName="connTx" presStyleLbl="sibTrans2D1" presStyleIdx="0" presStyleCnt="2"/>
      <dgm:spPr/>
      <dgm:t>
        <a:bodyPr/>
        <a:lstStyle/>
        <a:p>
          <a:endParaRPr lang="es-CO"/>
        </a:p>
      </dgm:t>
    </dgm:pt>
    <dgm:pt modelId="{BBE56111-42E4-4AB4-BF97-F9594D5D0909}" type="pres">
      <dgm:prSet presAssocID="{C024F84F-1E12-4535-A88A-49E9B6E800DC}" presName="composite" presStyleCnt="0"/>
      <dgm:spPr/>
      <dgm:t>
        <a:bodyPr/>
        <a:lstStyle/>
        <a:p>
          <a:endParaRPr lang="es-CO"/>
        </a:p>
      </dgm:t>
    </dgm:pt>
    <dgm:pt modelId="{F0C69F3D-AB10-48F6-B0B2-6DDD071EB2B8}" type="pres">
      <dgm:prSet presAssocID="{C024F84F-1E12-4535-A88A-49E9B6E800D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C2A39C-940C-4C6D-965E-A73EC26B3C39}" type="pres">
      <dgm:prSet presAssocID="{C024F84F-1E12-4535-A88A-49E9B6E800DC}" presName="parSh" presStyleLbl="node1" presStyleIdx="1" presStyleCnt="3" custLinFactNeighborX="-1829" custLinFactNeighborY="-2601"/>
      <dgm:spPr/>
      <dgm:t>
        <a:bodyPr/>
        <a:lstStyle/>
        <a:p>
          <a:endParaRPr lang="es-CO"/>
        </a:p>
      </dgm:t>
    </dgm:pt>
    <dgm:pt modelId="{EFDA4867-7379-4981-89A5-2E3822677793}" type="pres">
      <dgm:prSet presAssocID="{C024F84F-1E12-4535-A88A-49E9B6E800DC}" presName="desTx" presStyleLbl="fgAcc1" presStyleIdx="1" presStyleCnt="3" custScaleX="132453" custLinFactNeighborY="24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4AC10E-D048-4E97-A618-23F7B40AF8E1}" type="pres">
      <dgm:prSet presAssocID="{45C7F32D-5262-4CC5-8598-9EFA83AF025E}" presName="sibTrans" presStyleLbl="sibTrans2D1" presStyleIdx="1" presStyleCnt="2"/>
      <dgm:spPr/>
      <dgm:t>
        <a:bodyPr/>
        <a:lstStyle/>
        <a:p>
          <a:endParaRPr lang="es-CO"/>
        </a:p>
      </dgm:t>
    </dgm:pt>
    <dgm:pt modelId="{D62A8E30-DEE3-4E32-B708-82678B120E6D}" type="pres">
      <dgm:prSet presAssocID="{45C7F32D-5262-4CC5-8598-9EFA83AF025E}" presName="connTx" presStyleLbl="sibTrans2D1" presStyleIdx="1" presStyleCnt="2"/>
      <dgm:spPr/>
      <dgm:t>
        <a:bodyPr/>
        <a:lstStyle/>
        <a:p>
          <a:endParaRPr lang="es-CO"/>
        </a:p>
      </dgm:t>
    </dgm:pt>
    <dgm:pt modelId="{4D7A06F9-D185-4417-B38D-F61A65FADEBF}" type="pres">
      <dgm:prSet presAssocID="{72607F44-4E49-4FCE-8C91-116A6D469064}" presName="composite" presStyleCnt="0"/>
      <dgm:spPr/>
      <dgm:t>
        <a:bodyPr/>
        <a:lstStyle/>
        <a:p>
          <a:endParaRPr lang="es-CO"/>
        </a:p>
      </dgm:t>
    </dgm:pt>
    <dgm:pt modelId="{E22F2231-2784-4D12-8FB6-610DF8CAC47E}" type="pres">
      <dgm:prSet presAssocID="{72607F44-4E49-4FCE-8C91-116A6D46906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0A7CD9-61A9-42AD-B126-82F77326540E}" type="pres">
      <dgm:prSet presAssocID="{72607F44-4E49-4FCE-8C91-116A6D469064}" presName="parSh" presStyleLbl="node1" presStyleIdx="2" presStyleCnt="3" custScaleX="144247"/>
      <dgm:spPr/>
      <dgm:t>
        <a:bodyPr/>
        <a:lstStyle/>
        <a:p>
          <a:endParaRPr lang="es-CO"/>
        </a:p>
      </dgm:t>
    </dgm:pt>
    <dgm:pt modelId="{91545438-BD5C-43FD-A74A-9EEBEE3BE2E1}" type="pres">
      <dgm:prSet presAssocID="{72607F44-4E49-4FCE-8C91-116A6D469064}" presName="desTx" presStyleLbl="fgAcc1" presStyleIdx="2" presStyleCnt="3" custScaleX="132296" custLinFactNeighborX="-10843" custLinFactNeighborY="20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156AE97-DF63-404C-85BB-FC992599B15F}" type="presOf" srcId="{E1D8218A-08E4-4B1C-91A1-068373D5FA6A}" destId="{5C12A9BD-823C-4305-835E-87907D231BD8}" srcOrd="0" destOrd="2" presId="urn:microsoft.com/office/officeart/2005/8/layout/process3"/>
    <dgm:cxn modelId="{C6DC3A84-9CC3-4307-A99A-345D125219AB}" type="presOf" srcId="{C3E519A7-1056-4862-8297-1575BFD95C30}" destId="{B453C9ED-25B5-4D57-BCCE-795078707881}" srcOrd="0" destOrd="0" presId="urn:microsoft.com/office/officeart/2005/8/layout/process3"/>
    <dgm:cxn modelId="{F5B494BF-3CEE-4E1C-9DD5-C3CC5211E092}" type="presOf" srcId="{C024F84F-1E12-4535-A88A-49E9B6E800DC}" destId="{92C2A39C-940C-4C6D-965E-A73EC26B3C39}" srcOrd="1" destOrd="0" presId="urn:microsoft.com/office/officeart/2005/8/layout/process3"/>
    <dgm:cxn modelId="{6D170C38-4B27-49AF-9133-6D910EB40106}" srcId="{05F21892-02E1-46CC-95B8-E372E6F0D0DA}" destId="{9CE29CE2-AABF-400F-83D1-2EE0D2957770}" srcOrd="7" destOrd="0" parTransId="{CDD434B3-5903-4061-957C-B7AF545E670C}" sibTransId="{F9EA277B-C51B-4B47-B22F-EB8AE50EAFBC}"/>
    <dgm:cxn modelId="{FADCFCD2-7C8B-493D-9B61-E9A8FF255B3A}" type="presOf" srcId="{05F21892-02E1-46CC-95B8-E372E6F0D0DA}" destId="{7EDC69A3-4818-4AE7-9BC9-9582838730F5}" srcOrd="0" destOrd="0" presId="urn:microsoft.com/office/officeart/2005/8/layout/process3"/>
    <dgm:cxn modelId="{79943A3F-C8CE-4CB0-812B-6D32B94EDEAD}" type="presOf" srcId="{A1957EBF-6AF6-45F1-83DB-C2937F6958A4}" destId="{EFDA4867-7379-4981-89A5-2E3822677793}" srcOrd="0" destOrd="0" presId="urn:microsoft.com/office/officeart/2005/8/layout/process3"/>
    <dgm:cxn modelId="{320982E0-F9AC-426D-898D-C3BF1D57A75B}" type="presOf" srcId="{8A717687-3922-436B-88CD-C48A65D17C05}" destId="{5C12A9BD-823C-4305-835E-87907D231BD8}" srcOrd="0" destOrd="5" presId="urn:microsoft.com/office/officeart/2005/8/layout/process3"/>
    <dgm:cxn modelId="{CCAE0129-6076-439D-B90F-78C822A4D909}" type="presOf" srcId="{3FF0A3A9-41B9-4526-A5A3-61D8C1115FC4}" destId="{5C12A9BD-823C-4305-835E-87907D231BD8}" srcOrd="0" destOrd="6" presId="urn:microsoft.com/office/officeart/2005/8/layout/process3"/>
    <dgm:cxn modelId="{12F991E4-EACA-4564-8966-86D69279BFE8}" srcId="{CA0A752E-D291-4191-A809-CE74157A8DFB}" destId="{72607F44-4E49-4FCE-8C91-116A6D469064}" srcOrd="2" destOrd="0" parTransId="{44D53450-E134-4C1C-8F3C-708B5D8AB5E3}" sibTransId="{889C837B-10F0-4377-905D-7C1349D0EC2D}"/>
    <dgm:cxn modelId="{0E0A546F-FE47-42C5-918E-0A19179BF4EF}" type="presOf" srcId="{D1E2974B-E918-4B04-BB8C-5A8D4D08F144}" destId="{EFDA4867-7379-4981-89A5-2E3822677793}" srcOrd="0" destOrd="1" presId="urn:microsoft.com/office/officeart/2005/8/layout/process3"/>
    <dgm:cxn modelId="{5D994F91-BFA0-426C-B190-0917A3864ADD}" srcId="{72607F44-4E49-4FCE-8C91-116A6D469064}" destId="{971FC6F1-86F4-4005-A1D3-3FD856DB4971}" srcOrd="0" destOrd="0" parTransId="{78802487-FCC0-4995-8BBD-212A4523C3C4}" sibTransId="{4478938A-95C0-4BBB-B532-ADB83204269A}"/>
    <dgm:cxn modelId="{B5DF502E-FFA2-4E52-B1C3-CB3C57F6630A}" type="presOf" srcId="{5275C48D-3B5A-40A2-9030-D28EC539F41E}" destId="{5C12A9BD-823C-4305-835E-87907D231BD8}" srcOrd="0" destOrd="3" presId="urn:microsoft.com/office/officeart/2005/8/layout/process3"/>
    <dgm:cxn modelId="{7F6F5D2D-DD09-4020-A808-A4995CA4B57D}" srcId="{05F21892-02E1-46CC-95B8-E372E6F0D0DA}" destId="{E1D8218A-08E4-4B1C-91A1-068373D5FA6A}" srcOrd="2" destOrd="0" parTransId="{03070FEF-0216-40A2-8D1D-782A6BC8857A}" sibTransId="{991BFD00-22E3-4890-AFBD-3D1E12763C47}"/>
    <dgm:cxn modelId="{33A52636-D719-4CF2-A67A-138D4E64AAF1}" type="presOf" srcId="{CA0A752E-D291-4191-A809-CE74157A8DFB}" destId="{B19BBAE4-1DCD-4856-886A-06F08CCC0FD0}" srcOrd="0" destOrd="0" presId="urn:microsoft.com/office/officeart/2005/8/layout/process3"/>
    <dgm:cxn modelId="{062FAE0C-368A-46D5-A5F8-63B0BB9A5114}" srcId="{05F21892-02E1-46CC-95B8-E372E6F0D0DA}" destId="{3FF0A3A9-41B9-4526-A5A3-61D8C1115FC4}" srcOrd="6" destOrd="0" parTransId="{9190654A-B591-406B-8A61-6D651344F694}" sibTransId="{30735469-0C63-46BD-A762-BA4BBA075EB1}"/>
    <dgm:cxn modelId="{D7842465-13CB-4823-9D23-D9A8A560FCFF}" type="presOf" srcId="{9F99187E-BB2E-44B3-A50E-F0B934077F51}" destId="{5C12A9BD-823C-4305-835E-87907D231BD8}" srcOrd="0" destOrd="4" presId="urn:microsoft.com/office/officeart/2005/8/layout/process3"/>
    <dgm:cxn modelId="{304B6B13-16C7-4073-B57F-F33D887849DD}" type="presOf" srcId="{C3E519A7-1056-4862-8297-1575BFD95C30}" destId="{AAEF0D1D-9A22-4AD2-BBD1-C38EC1A7D628}" srcOrd="1" destOrd="0" presId="urn:microsoft.com/office/officeart/2005/8/layout/process3"/>
    <dgm:cxn modelId="{4580A037-8D45-4C9A-AAC3-670271B01D6D}" type="presOf" srcId="{9CE29CE2-AABF-400F-83D1-2EE0D2957770}" destId="{5C12A9BD-823C-4305-835E-87907D231BD8}" srcOrd="0" destOrd="7" presId="urn:microsoft.com/office/officeart/2005/8/layout/process3"/>
    <dgm:cxn modelId="{E2C32630-6E99-4D2E-B04F-8BFBF0E2D30D}" type="presOf" srcId="{971FC6F1-86F4-4005-A1D3-3FD856DB4971}" destId="{91545438-BD5C-43FD-A74A-9EEBEE3BE2E1}" srcOrd="0" destOrd="0" presId="urn:microsoft.com/office/officeart/2005/8/layout/process3"/>
    <dgm:cxn modelId="{31724B15-E388-431D-9F13-162CDE3CE0A9}" srcId="{05F21892-02E1-46CC-95B8-E372E6F0D0DA}" destId="{5275C48D-3B5A-40A2-9030-D28EC539F41E}" srcOrd="3" destOrd="0" parTransId="{F927F222-984A-4DAF-AB08-4BE690157B3B}" sibTransId="{5AC23EFD-0BBF-4569-915F-8C1CB16C9D39}"/>
    <dgm:cxn modelId="{EE096149-542F-4EED-92D9-5A9F6C4781DF}" type="presOf" srcId="{05F21892-02E1-46CC-95B8-E372E6F0D0DA}" destId="{0EDC53BE-7646-4125-AA37-7BABA27B8C11}" srcOrd="1" destOrd="0" presId="urn:microsoft.com/office/officeart/2005/8/layout/process3"/>
    <dgm:cxn modelId="{9DA1382C-EB0F-40A1-A872-9938C30DF7B0}" type="presOf" srcId="{1CC711F2-8072-4B06-A968-E4448F71701D}" destId="{5C12A9BD-823C-4305-835E-87907D231BD8}" srcOrd="0" destOrd="0" presId="urn:microsoft.com/office/officeart/2005/8/layout/process3"/>
    <dgm:cxn modelId="{201153F9-9C2B-4E18-AF76-4279470AE811}" type="presOf" srcId="{72607F44-4E49-4FCE-8C91-116A6D469064}" destId="{F80A7CD9-61A9-42AD-B126-82F77326540E}" srcOrd="1" destOrd="0" presId="urn:microsoft.com/office/officeart/2005/8/layout/process3"/>
    <dgm:cxn modelId="{929AF8BF-6F45-4082-BFCF-66BAC6BC72FC}" srcId="{72607F44-4E49-4FCE-8C91-116A6D469064}" destId="{C31E9A8F-1497-4951-9F5D-06EDF69C0776}" srcOrd="1" destOrd="0" parTransId="{44EFEC68-C8F9-471D-9E0E-1A1D9372AA3F}" sibTransId="{6242871C-4A26-46B2-8E49-8EEFDD3D0B68}"/>
    <dgm:cxn modelId="{F950D7BD-1B87-4FD9-BBE0-365CEDB5265B}" srcId="{CA0A752E-D291-4191-A809-CE74157A8DFB}" destId="{C024F84F-1E12-4535-A88A-49E9B6E800DC}" srcOrd="1" destOrd="0" parTransId="{BCA78C03-2C0C-4AA0-97EF-6CDE4F69DD8B}" sibTransId="{45C7F32D-5262-4CC5-8598-9EFA83AF025E}"/>
    <dgm:cxn modelId="{198F9CC2-605C-401E-8213-3994724CB2E2}" srcId="{05F21892-02E1-46CC-95B8-E372E6F0D0DA}" destId="{9F99187E-BB2E-44B3-A50E-F0B934077F51}" srcOrd="4" destOrd="0" parTransId="{08D071A3-3ED5-40A2-A64B-838F5996FD21}" sibTransId="{B518AEE6-A9BA-41CB-890B-6984565415B6}"/>
    <dgm:cxn modelId="{029C0212-1C7C-43E3-8FB4-47E7785BC4D0}" srcId="{05F21892-02E1-46CC-95B8-E372E6F0D0DA}" destId="{1CC711F2-8072-4B06-A968-E4448F71701D}" srcOrd="0" destOrd="0" parTransId="{D64A8DD9-5F42-4B80-9827-47DCCC1F7BCC}" sibTransId="{300C0A51-48FB-4A84-B3DB-756DB949AC10}"/>
    <dgm:cxn modelId="{A00AEE69-7F53-42A9-AAB1-7CFCE5D0DB56}" type="presOf" srcId="{C31E9A8F-1497-4951-9F5D-06EDF69C0776}" destId="{91545438-BD5C-43FD-A74A-9EEBEE3BE2E1}" srcOrd="0" destOrd="1" presId="urn:microsoft.com/office/officeart/2005/8/layout/process3"/>
    <dgm:cxn modelId="{5033C27F-3E25-4AA1-9105-1A71CF18AA20}" srcId="{05F21892-02E1-46CC-95B8-E372E6F0D0DA}" destId="{BE5F5125-06CB-4615-903E-D2F9E239FA78}" srcOrd="1" destOrd="0" parTransId="{27391227-6EBC-4AA0-BBCB-BDA179B603E6}" sibTransId="{D3A0D986-9A02-40DD-B341-64D7C7779BF1}"/>
    <dgm:cxn modelId="{01F0570B-3AA0-4066-A330-B160C68B448E}" type="presOf" srcId="{45C7F32D-5262-4CC5-8598-9EFA83AF025E}" destId="{BD4AC10E-D048-4E97-A618-23F7B40AF8E1}" srcOrd="0" destOrd="0" presId="urn:microsoft.com/office/officeart/2005/8/layout/process3"/>
    <dgm:cxn modelId="{DC39ACB2-24AE-4F63-ACD6-94977B95DFA6}" srcId="{C024F84F-1E12-4535-A88A-49E9B6E800DC}" destId="{A1957EBF-6AF6-45F1-83DB-C2937F6958A4}" srcOrd="0" destOrd="0" parTransId="{99F667CB-453C-4CC2-A5E6-ED79E5DDB797}" sibTransId="{B56D15E2-CC38-48C6-A24E-0FF02336FD9A}"/>
    <dgm:cxn modelId="{1F92E02F-5D1F-43F3-9F5D-422588D18F7A}" srcId="{05F21892-02E1-46CC-95B8-E372E6F0D0DA}" destId="{8A717687-3922-436B-88CD-C48A65D17C05}" srcOrd="5" destOrd="0" parTransId="{ED33D182-9153-4C3E-8CE9-18B25EE9C744}" sibTransId="{035BBB6B-03BA-43CC-A749-B9BEFA670B5C}"/>
    <dgm:cxn modelId="{F0EBB3AE-CC3E-4881-B201-16ACB868E683}" type="presOf" srcId="{45C7F32D-5262-4CC5-8598-9EFA83AF025E}" destId="{D62A8E30-DEE3-4E32-B708-82678B120E6D}" srcOrd="1" destOrd="0" presId="urn:microsoft.com/office/officeart/2005/8/layout/process3"/>
    <dgm:cxn modelId="{ADE3E705-FD53-4D61-99E6-47A485060FFD}" type="presOf" srcId="{BE5F5125-06CB-4615-903E-D2F9E239FA78}" destId="{5C12A9BD-823C-4305-835E-87907D231BD8}" srcOrd="0" destOrd="1" presId="urn:microsoft.com/office/officeart/2005/8/layout/process3"/>
    <dgm:cxn modelId="{DEA975FB-7492-44BC-BBAC-5CEC98239FB1}" srcId="{CA0A752E-D291-4191-A809-CE74157A8DFB}" destId="{05F21892-02E1-46CC-95B8-E372E6F0D0DA}" srcOrd="0" destOrd="0" parTransId="{CC7EDA80-4B68-4387-929C-2FF3E74B8B8E}" sibTransId="{C3E519A7-1056-4862-8297-1575BFD95C30}"/>
    <dgm:cxn modelId="{3CD9B053-42A2-4DE7-8156-AB624A532645}" type="presOf" srcId="{C024F84F-1E12-4535-A88A-49E9B6E800DC}" destId="{F0C69F3D-AB10-48F6-B0B2-6DDD071EB2B8}" srcOrd="0" destOrd="0" presId="urn:microsoft.com/office/officeart/2005/8/layout/process3"/>
    <dgm:cxn modelId="{E2C584DA-BF9B-4F4E-8F25-2337DB870E40}" type="presOf" srcId="{72607F44-4E49-4FCE-8C91-116A6D469064}" destId="{E22F2231-2784-4D12-8FB6-610DF8CAC47E}" srcOrd="0" destOrd="0" presId="urn:microsoft.com/office/officeart/2005/8/layout/process3"/>
    <dgm:cxn modelId="{23007C14-8B7F-4281-827E-A7745A093BE3}" srcId="{C024F84F-1E12-4535-A88A-49E9B6E800DC}" destId="{D1E2974B-E918-4B04-BB8C-5A8D4D08F144}" srcOrd="1" destOrd="0" parTransId="{FEBFE0AF-8C5E-4477-B88D-ABCC91F7D10C}" sibTransId="{1E11A339-178A-4292-B6A3-54FE29C61737}"/>
    <dgm:cxn modelId="{B3FB35F1-E736-496C-9B0C-4450FF95EAD4}" type="presParOf" srcId="{B19BBAE4-1DCD-4856-886A-06F08CCC0FD0}" destId="{F13814E8-6112-4FC8-8DCB-AC51F65D1647}" srcOrd="0" destOrd="0" presId="urn:microsoft.com/office/officeart/2005/8/layout/process3"/>
    <dgm:cxn modelId="{BC109D79-6CB8-4D7F-8CE4-377D9E3CFD88}" type="presParOf" srcId="{F13814E8-6112-4FC8-8DCB-AC51F65D1647}" destId="{7EDC69A3-4818-4AE7-9BC9-9582838730F5}" srcOrd="0" destOrd="0" presId="urn:microsoft.com/office/officeart/2005/8/layout/process3"/>
    <dgm:cxn modelId="{90112C93-B764-4374-80AE-B893DB5722A6}" type="presParOf" srcId="{F13814E8-6112-4FC8-8DCB-AC51F65D1647}" destId="{0EDC53BE-7646-4125-AA37-7BABA27B8C11}" srcOrd="1" destOrd="0" presId="urn:microsoft.com/office/officeart/2005/8/layout/process3"/>
    <dgm:cxn modelId="{07F6B051-B6D2-4FA4-A32E-A69526800C71}" type="presParOf" srcId="{F13814E8-6112-4FC8-8DCB-AC51F65D1647}" destId="{5C12A9BD-823C-4305-835E-87907D231BD8}" srcOrd="2" destOrd="0" presId="urn:microsoft.com/office/officeart/2005/8/layout/process3"/>
    <dgm:cxn modelId="{9DE6AF34-9D6A-4ECA-B883-FFE15F8E87A5}" type="presParOf" srcId="{B19BBAE4-1DCD-4856-886A-06F08CCC0FD0}" destId="{B453C9ED-25B5-4D57-BCCE-795078707881}" srcOrd="1" destOrd="0" presId="urn:microsoft.com/office/officeart/2005/8/layout/process3"/>
    <dgm:cxn modelId="{A9ADB529-0C9B-465E-843B-FB7B097A987B}" type="presParOf" srcId="{B453C9ED-25B5-4D57-BCCE-795078707881}" destId="{AAEF0D1D-9A22-4AD2-BBD1-C38EC1A7D628}" srcOrd="0" destOrd="0" presId="urn:microsoft.com/office/officeart/2005/8/layout/process3"/>
    <dgm:cxn modelId="{99B457A1-AAC1-40C0-893A-6E167E287B56}" type="presParOf" srcId="{B19BBAE4-1DCD-4856-886A-06F08CCC0FD0}" destId="{BBE56111-42E4-4AB4-BF97-F9594D5D0909}" srcOrd="2" destOrd="0" presId="urn:microsoft.com/office/officeart/2005/8/layout/process3"/>
    <dgm:cxn modelId="{B38F388B-2A25-4243-81BE-0E87A09728DA}" type="presParOf" srcId="{BBE56111-42E4-4AB4-BF97-F9594D5D0909}" destId="{F0C69F3D-AB10-48F6-B0B2-6DDD071EB2B8}" srcOrd="0" destOrd="0" presId="urn:microsoft.com/office/officeart/2005/8/layout/process3"/>
    <dgm:cxn modelId="{522C1074-6BB5-4C5E-9DB8-874E0C868869}" type="presParOf" srcId="{BBE56111-42E4-4AB4-BF97-F9594D5D0909}" destId="{92C2A39C-940C-4C6D-965E-A73EC26B3C39}" srcOrd="1" destOrd="0" presId="urn:microsoft.com/office/officeart/2005/8/layout/process3"/>
    <dgm:cxn modelId="{5561A015-3D8C-487F-BF06-3EBFE3F1EEAA}" type="presParOf" srcId="{BBE56111-42E4-4AB4-BF97-F9594D5D0909}" destId="{EFDA4867-7379-4981-89A5-2E3822677793}" srcOrd="2" destOrd="0" presId="urn:microsoft.com/office/officeart/2005/8/layout/process3"/>
    <dgm:cxn modelId="{3957565F-B0BD-443D-B956-954A7C35D990}" type="presParOf" srcId="{B19BBAE4-1DCD-4856-886A-06F08CCC0FD0}" destId="{BD4AC10E-D048-4E97-A618-23F7B40AF8E1}" srcOrd="3" destOrd="0" presId="urn:microsoft.com/office/officeart/2005/8/layout/process3"/>
    <dgm:cxn modelId="{0C3C2365-B548-4A7E-AE49-E4E4E40D15C7}" type="presParOf" srcId="{BD4AC10E-D048-4E97-A618-23F7B40AF8E1}" destId="{D62A8E30-DEE3-4E32-B708-82678B120E6D}" srcOrd="0" destOrd="0" presId="urn:microsoft.com/office/officeart/2005/8/layout/process3"/>
    <dgm:cxn modelId="{F3A2E9F7-DFA3-407A-8140-C0B6C5A68A33}" type="presParOf" srcId="{B19BBAE4-1DCD-4856-886A-06F08CCC0FD0}" destId="{4D7A06F9-D185-4417-B38D-F61A65FADEBF}" srcOrd="4" destOrd="0" presId="urn:microsoft.com/office/officeart/2005/8/layout/process3"/>
    <dgm:cxn modelId="{E5664B5E-2565-4B14-AFC4-5B9225EB5A1B}" type="presParOf" srcId="{4D7A06F9-D185-4417-B38D-F61A65FADEBF}" destId="{E22F2231-2784-4D12-8FB6-610DF8CAC47E}" srcOrd="0" destOrd="0" presId="urn:microsoft.com/office/officeart/2005/8/layout/process3"/>
    <dgm:cxn modelId="{46E48B03-35B2-404C-8F8A-3E886331E983}" type="presParOf" srcId="{4D7A06F9-D185-4417-B38D-F61A65FADEBF}" destId="{F80A7CD9-61A9-42AD-B126-82F77326540E}" srcOrd="1" destOrd="0" presId="urn:microsoft.com/office/officeart/2005/8/layout/process3"/>
    <dgm:cxn modelId="{45831C6F-CB5B-4FAE-BA44-A35E9930CBC8}" type="presParOf" srcId="{4D7A06F9-D185-4417-B38D-F61A65FADEBF}" destId="{91545438-BD5C-43FD-A74A-9EEBEE3BE2E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B062C5-735E-4B32-9315-2DEECC2B2E50}" type="doc">
      <dgm:prSet loTypeId="urn:microsoft.com/office/officeart/2005/8/layout/radial1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C0080E6-852E-43EE-BE99-13C3087B4F35}">
      <dgm:prSet phldrT="[Texto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CO" dirty="0" smtClean="0"/>
            <a:t>DATOS</a:t>
          </a:r>
          <a:endParaRPr lang="es-CO" dirty="0"/>
        </a:p>
      </dgm:t>
    </dgm:pt>
    <dgm:pt modelId="{C7E83722-AFA0-4FD2-9263-7A6BAD446346}" type="parTrans" cxnId="{E0FCEC63-5DEA-4038-9029-B23E30CA4168}">
      <dgm:prSet/>
      <dgm:spPr/>
      <dgm:t>
        <a:bodyPr/>
        <a:lstStyle/>
        <a:p>
          <a:endParaRPr lang="es-CO"/>
        </a:p>
      </dgm:t>
    </dgm:pt>
    <dgm:pt modelId="{B21B677A-F274-44B4-A3BB-A337AAAAC284}" type="sibTrans" cxnId="{E0FCEC63-5DEA-4038-9029-B23E30CA4168}">
      <dgm:prSet/>
      <dgm:spPr/>
      <dgm:t>
        <a:bodyPr/>
        <a:lstStyle/>
        <a:p>
          <a:endParaRPr lang="es-CO"/>
        </a:p>
      </dgm:t>
    </dgm:pt>
    <dgm:pt modelId="{D9DA9DF8-8A85-49C9-A61E-B2A994DC4809}">
      <dgm:prSet phldrT="[Texto]"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CO" sz="2000" baseline="0" dirty="0" smtClean="0"/>
            <a:t>ENTREVISTA</a:t>
          </a:r>
          <a:endParaRPr lang="es-CO" sz="2000" baseline="0" dirty="0"/>
        </a:p>
      </dgm:t>
    </dgm:pt>
    <dgm:pt modelId="{606A0725-2EE6-469B-8E95-C4ADA0F9A387}" type="parTrans" cxnId="{C9682CFE-388A-4517-964C-EE5F4D8AC3D0}">
      <dgm:prSet/>
      <dgm:spPr/>
      <dgm:t>
        <a:bodyPr/>
        <a:lstStyle/>
        <a:p>
          <a:endParaRPr lang="es-CO"/>
        </a:p>
      </dgm:t>
    </dgm:pt>
    <dgm:pt modelId="{9C4F6F89-B8C8-4858-B0DB-C8F6BEDD9AC8}" type="sibTrans" cxnId="{C9682CFE-388A-4517-964C-EE5F4D8AC3D0}">
      <dgm:prSet/>
      <dgm:spPr/>
      <dgm:t>
        <a:bodyPr/>
        <a:lstStyle/>
        <a:p>
          <a:endParaRPr lang="es-CO"/>
        </a:p>
      </dgm:t>
    </dgm:pt>
    <dgm:pt modelId="{B9BF570B-C9EE-4651-A565-5CFA185C49FC}">
      <dgm:prSet phldrT="[Texto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s-CO" sz="1800" dirty="0" smtClean="0"/>
            <a:t>ARTICULOS DE INTERNET</a:t>
          </a:r>
          <a:endParaRPr lang="es-CO" sz="1800" dirty="0"/>
        </a:p>
      </dgm:t>
    </dgm:pt>
    <dgm:pt modelId="{FDE008FC-F17E-4FD3-B567-CEFF63DABEBA}" type="parTrans" cxnId="{B9A2DE93-2B56-4885-94E9-F3A6FAAAFFA7}">
      <dgm:prSet/>
      <dgm:spPr/>
      <dgm:t>
        <a:bodyPr/>
        <a:lstStyle/>
        <a:p>
          <a:endParaRPr lang="es-CO"/>
        </a:p>
      </dgm:t>
    </dgm:pt>
    <dgm:pt modelId="{BB5F24FE-0995-43A4-9B27-97991434CFC5}" type="sibTrans" cxnId="{B9A2DE93-2B56-4885-94E9-F3A6FAAAFFA7}">
      <dgm:prSet/>
      <dgm:spPr/>
      <dgm:t>
        <a:bodyPr/>
        <a:lstStyle/>
        <a:p>
          <a:endParaRPr lang="es-CO"/>
        </a:p>
      </dgm:t>
    </dgm:pt>
    <dgm:pt modelId="{DCA27929-9348-4CDD-B194-FC4DB63EB43B}">
      <dgm:prSet phldrT="[Texto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es-CO" sz="1400" dirty="0" smtClean="0"/>
            <a:t>APUNTES</a:t>
          </a:r>
        </a:p>
        <a:p>
          <a:r>
            <a:rPr lang="es-CO" sz="1400" dirty="0" smtClean="0"/>
            <a:t> DE</a:t>
          </a:r>
        </a:p>
        <a:p>
          <a:r>
            <a:rPr lang="es-CO" sz="1400" dirty="0" smtClean="0"/>
            <a:t>INVESTIGACIÓN</a:t>
          </a:r>
          <a:endParaRPr lang="es-CO" sz="1400" dirty="0"/>
        </a:p>
      </dgm:t>
    </dgm:pt>
    <dgm:pt modelId="{85A6E71F-9E11-4320-B0D1-16F7470FA947}" type="parTrans" cxnId="{DBBE0587-7AC5-4B9D-B5F4-FEA4A1A6B631}">
      <dgm:prSet/>
      <dgm:spPr/>
      <dgm:t>
        <a:bodyPr/>
        <a:lstStyle/>
        <a:p>
          <a:endParaRPr lang="es-CO"/>
        </a:p>
      </dgm:t>
    </dgm:pt>
    <dgm:pt modelId="{08FD4542-FC11-4AD2-8ADE-B0823BA0A440}" type="sibTrans" cxnId="{DBBE0587-7AC5-4B9D-B5F4-FEA4A1A6B631}">
      <dgm:prSet/>
      <dgm:spPr/>
      <dgm:t>
        <a:bodyPr/>
        <a:lstStyle/>
        <a:p>
          <a:endParaRPr lang="es-CO"/>
        </a:p>
      </dgm:t>
    </dgm:pt>
    <dgm:pt modelId="{597966D9-BE61-481E-95F8-B5F8C7292704}">
      <dgm:prSet phldrT="[Texto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s-CO" sz="1600" dirty="0" smtClean="0"/>
            <a:t>DOCUMENTOS ORIGINALES</a:t>
          </a:r>
        </a:p>
        <a:p>
          <a:r>
            <a:rPr lang="es-CO" sz="1600" dirty="0" smtClean="0"/>
            <a:t>PLAN DE DESARROLLO MUNICIPAL</a:t>
          </a:r>
          <a:endParaRPr lang="es-CO" sz="1600" dirty="0"/>
        </a:p>
      </dgm:t>
    </dgm:pt>
    <dgm:pt modelId="{AA13E7E4-9804-4D24-B08B-8D02CA3EDD2B}" type="parTrans" cxnId="{C5785913-44C2-41ED-AA33-BF53F867C560}">
      <dgm:prSet/>
      <dgm:spPr/>
      <dgm:t>
        <a:bodyPr/>
        <a:lstStyle/>
        <a:p>
          <a:endParaRPr lang="es-CO"/>
        </a:p>
      </dgm:t>
    </dgm:pt>
    <dgm:pt modelId="{A18994B0-BE14-40CC-AA9A-53D664517636}" type="sibTrans" cxnId="{C5785913-44C2-41ED-AA33-BF53F867C560}">
      <dgm:prSet/>
      <dgm:spPr/>
      <dgm:t>
        <a:bodyPr/>
        <a:lstStyle/>
        <a:p>
          <a:endParaRPr lang="es-CO"/>
        </a:p>
      </dgm:t>
    </dgm:pt>
    <dgm:pt modelId="{C6BE2450-B99A-4379-A24E-C004EF0A9283}" type="pres">
      <dgm:prSet presAssocID="{F4B062C5-735E-4B32-9315-2DEECC2B2E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510C3D4-A406-4162-89AC-854EA5CDD83E}" type="pres">
      <dgm:prSet presAssocID="{7C0080E6-852E-43EE-BE99-13C3087B4F35}" presName="centerShape" presStyleLbl="node0" presStyleIdx="0" presStyleCnt="1"/>
      <dgm:spPr/>
      <dgm:t>
        <a:bodyPr/>
        <a:lstStyle/>
        <a:p>
          <a:endParaRPr lang="es-CO"/>
        </a:p>
      </dgm:t>
    </dgm:pt>
    <dgm:pt modelId="{6FEEC8A8-6E4F-42B7-AB2A-A826AD05FDC7}" type="pres">
      <dgm:prSet presAssocID="{606A0725-2EE6-469B-8E95-C4ADA0F9A387}" presName="Name9" presStyleLbl="parChTrans1D2" presStyleIdx="0" presStyleCnt="4"/>
      <dgm:spPr/>
      <dgm:t>
        <a:bodyPr/>
        <a:lstStyle/>
        <a:p>
          <a:endParaRPr lang="es-CO"/>
        </a:p>
      </dgm:t>
    </dgm:pt>
    <dgm:pt modelId="{01E9563E-7411-4E86-858B-89E4C78B07DC}" type="pres">
      <dgm:prSet presAssocID="{606A0725-2EE6-469B-8E95-C4ADA0F9A387}" presName="connTx" presStyleLbl="parChTrans1D2" presStyleIdx="0" presStyleCnt="4"/>
      <dgm:spPr/>
      <dgm:t>
        <a:bodyPr/>
        <a:lstStyle/>
        <a:p>
          <a:endParaRPr lang="es-CO"/>
        </a:p>
      </dgm:t>
    </dgm:pt>
    <dgm:pt modelId="{961FEE5E-4310-4E32-A154-45C82179038A}" type="pres">
      <dgm:prSet presAssocID="{D9DA9DF8-8A85-49C9-A61E-B2A994DC4809}" presName="node" presStyleLbl="node1" presStyleIdx="0" presStyleCnt="4" custRadScaleRad="87490" custRadScaleInc="16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60CEFD-5030-4C6D-BB57-7056D0363E12}" type="pres">
      <dgm:prSet presAssocID="{FDE008FC-F17E-4FD3-B567-CEFF63DABEBA}" presName="Name9" presStyleLbl="parChTrans1D2" presStyleIdx="1" presStyleCnt="4"/>
      <dgm:spPr/>
      <dgm:t>
        <a:bodyPr/>
        <a:lstStyle/>
        <a:p>
          <a:endParaRPr lang="es-CO"/>
        </a:p>
      </dgm:t>
    </dgm:pt>
    <dgm:pt modelId="{EB6CA641-2B3F-4951-87F2-AC9322E7DB43}" type="pres">
      <dgm:prSet presAssocID="{FDE008FC-F17E-4FD3-B567-CEFF63DABEBA}" presName="connTx" presStyleLbl="parChTrans1D2" presStyleIdx="1" presStyleCnt="4"/>
      <dgm:spPr/>
      <dgm:t>
        <a:bodyPr/>
        <a:lstStyle/>
        <a:p>
          <a:endParaRPr lang="es-CO"/>
        </a:p>
      </dgm:t>
    </dgm:pt>
    <dgm:pt modelId="{4130BA03-1BB7-4AFF-A363-16C28130ED93}" type="pres">
      <dgm:prSet presAssocID="{B9BF570B-C9EE-4651-A565-5CFA185C49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987C65-D6B1-460A-80DF-16C783319BBF}" type="pres">
      <dgm:prSet presAssocID="{85A6E71F-9E11-4320-B0D1-16F7470FA947}" presName="Name9" presStyleLbl="parChTrans1D2" presStyleIdx="2" presStyleCnt="4"/>
      <dgm:spPr/>
      <dgm:t>
        <a:bodyPr/>
        <a:lstStyle/>
        <a:p>
          <a:endParaRPr lang="es-CO"/>
        </a:p>
      </dgm:t>
    </dgm:pt>
    <dgm:pt modelId="{BF45F172-DA9A-4C31-AC2E-5411E698B234}" type="pres">
      <dgm:prSet presAssocID="{85A6E71F-9E11-4320-B0D1-16F7470FA947}" presName="connTx" presStyleLbl="parChTrans1D2" presStyleIdx="2" presStyleCnt="4"/>
      <dgm:spPr/>
      <dgm:t>
        <a:bodyPr/>
        <a:lstStyle/>
        <a:p>
          <a:endParaRPr lang="es-CO"/>
        </a:p>
      </dgm:t>
    </dgm:pt>
    <dgm:pt modelId="{DBD80118-D50B-4E10-A2B1-B01FECCCA49C}" type="pres">
      <dgm:prSet presAssocID="{DCA27929-9348-4CDD-B194-FC4DB63EB43B}" presName="node" presStyleLbl="node1" presStyleIdx="2" presStyleCnt="4" custRadScaleRad="83308" custRadScaleInc="18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AB9A94-ABE8-4C93-AE0B-74D6A7313035}" type="pres">
      <dgm:prSet presAssocID="{AA13E7E4-9804-4D24-B08B-8D02CA3EDD2B}" presName="Name9" presStyleLbl="parChTrans1D2" presStyleIdx="3" presStyleCnt="4"/>
      <dgm:spPr/>
      <dgm:t>
        <a:bodyPr/>
        <a:lstStyle/>
        <a:p>
          <a:endParaRPr lang="es-CO"/>
        </a:p>
      </dgm:t>
    </dgm:pt>
    <dgm:pt modelId="{5D602521-BED2-4AC7-9877-FA643C761429}" type="pres">
      <dgm:prSet presAssocID="{AA13E7E4-9804-4D24-B08B-8D02CA3EDD2B}" presName="connTx" presStyleLbl="parChTrans1D2" presStyleIdx="3" presStyleCnt="4"/>
      <dgm:spPr/>
      <dgm:t>
        <a:bodyPr/>
        <a:lstStyle/>
        <a:p>
          <a:endParaRPr lang="es-CO"/>
        </a:p>
      </dgm:t>
    </dgm:pt>
    <dgm:pt modelId="{24E9B5BC-0F67-4F14-BA62-211CFCC489F8}" type="pres">
      <dgm:prSet presAssocID="{597966D9-BE61-481E-95F8-B5F8C72927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334B19E-D8BF-4D77-87A8-FDA51E78F25E}" type="presOf" srcId="{B9BF570B-C9EE-4651-A565-5CFA185C49FC}" destId="{4130BA03-1BB7-4AFF-A363-16C28130ED93}" srcOrd="0" destOrd="0" presId="urn:microsoft.com/office/officeart/2005/8/layout/radial1"/>
    <dgm:cxn modelId="{C84A4268-3E84-4BCF-9414-9345B253DFE5}" type="presOf" srcId="{F4B062C5-735E-4B32-9315-2DEECC2B2E50}" destId="{C6BE2450-B99A-4379-A24E-C004EF0A9283}" srcOrd="0" destOrd="0" presId="urn:microsoft.com/office/officeart/2005/8/layout/radial1"/>
    <dgm:cxn modelId="{1013A1CD-50A2-4412-8B6F-59BB24709A10}" type="presOf" srcId="{606A0725-2EE6-469B-8E95-C4ADA0F9A387}" destId="{6FEEC8A8-6E4F-42B7-AB2A-A826AD05FDC7}" srcOrd="0" destOrd="0" presId="urn:microsoft.com/office/officeart/2005/8/layout/radial1"/>
    <dgm:cxn modelId="{E0FCEC63-5DEA-4038-9029-B23E30CA4168}" srcId="{F4B062C5-735E-4B32-9315-2DEECC2B2E50}" destId="{7C0080E6-852E-43EE-BE99-13C3087B4F35}" srcOrd="0" destOrd="0" parTransId="{C7E83722-AFA0-4FD2-9263-7A6BAD446346}" sibTransId="{B21B677A-F274-44B4-A3BB-A337AAAAC284}"/>
    <dgm:cxn modelId="{5196F0BD-BD89-40D8-90E2-F863C2BD51A5}" type="presOf" srcId="{85A6E71F-9E11-4320-B0D1-16F7470FA947}" destId="{53987C65-D6B1-460A-80DF-16C783319BBF}" srcOrd="0" destOrd="0" presId="urn:microsoft.com/office/officeart/2005/8/layout/radial1"/>
    <dgm:cxn modelId="{C9682CFE-388A-4517-964C-EE5F4D8AC3D0}" srcId="{7C0080E6-852E-43EE-BE99-13C3087B4F35}" destId="{D9DA9DF8-8A85-49C9-A61E-B2A994DC4809}" srcOrd="0" destOrd="0" parTransId="{606A0725-2EE6-469B-8E95-C4ADA0F9A387}" sibTransId="{9C4F6F89-B8C8-4858-B0DB-C8F6BEDD9AC8}"/>
    <dgm:cxn modelId="{5A4A1E3C-8055-49C7-BD4C-CCE818DBD4A4}" type="presOf" srcId="{DCA27929-9348-4CDD-B194-FC4DB63EB43B}" destId="{DBD80118-D50B-4E10-A2B1-B01FECCCA49C}" srcOrd="0" destOrd="0" presId="urn:microsoft.com/office/officeart/2005/8/layout/radial1"/>
    <dgm:cxn modelId="{35B5C63B-AB0A-408A-ABCF-336573EE4560}" type="presOf" srcId="{D9DA9DF8-8A85-49C9-A61E-B2A994DC4809}" destId="{961FEE5E-4310-4E32-A154-45C82179038A}" srcOrd="0" destOrd="0" presId="urn:microsoft.com/office/officeart/2005/8/layout/radial1"/>
    <dgm:cxn modelId="{A2DF2DD2-34F8-4036-B8A9-93016A95ECDF}" type="presOf" srcId="{AA13E7E4-9804-4D24-B08B-8D02CA3EDD2B}" destId="{D2AB9A94-ABE8-4C93-AE0B-74D6A7313035}" srcOrd="0" destOrd="0" presId="urn:microsoft.com/office/officeart/2005/8/layout/radial1"/>
    <dgm:cxn modelId="{62E4100A-0FF0-48AD-8A0B-EF3B5DE19A34}" type="presOf" srcId="{597966D9-BE61-481E-95F8-B5F8C7292704}" destId="{24E9B5BC-0F67-4F14-BA62-211CFCC489F8}" srcOrd="0" destOrd="0" presId="urn:microsoft.com/office/officeart/2005/8/layout/radial1"/>
    <dgm:cxn modelId="{AAA36721-E246-44F1-9B93-68F9F75E05D9}" type="presOf" srcId="{85A6E71F-9E11-4320-B0D1-16F7470FA947}" destId="{BF45F172-DA9A-4C31-AC2E-5411E698B234}" srcOrd="1" destOrd="0" presId="urn:microsoft.com/office/officeart/2005/8/layout/radial1"/>
    <dgm:cxn modelId="{0110DE1A-503B-4051-A28B-80202051C1BA}" type="presOf" srcId="{AA13E7E4-9804-4D24-B08B-8D02CA3EDD2B}" destId="{5D602521-BED2-4AC7-9877-FA643C761429}" srcOrd="1" destOrd="0" presId="urn:microsoft.com/office/officeart/2005/8/layout/radial1"/>
    <dgm:cxn modelId="{F7B7DE55-7C53-4218-9F8E-4CAA6B10D701}" type="presOf" srcId="{FDE008FC-F17E-4FD3-B567-CEFF63DABEBA}" destId="{1C60CEFD-5030-4C6D-BB57-7056D0363E12}" srcOrd="0" destOrd="0" presId="urn:microsoft.com/office/officeart/2005/8/layout/radial1"/>
    <dgm:cxn modelId="{B9A2DE93-2B56-4885-94E9-F3A6FAAAFFA7}" srcId="{7C0080E6-852E-43EE-BE99-13C3087B4F35}" destId="{B9BF570B-C9EE-4651-A565-5CFA185C49FC}" srcOrd="1" destOrd="0" parTransId="{FDE008FC-F17E-4FD3-B567-CEFF63DABEBA}" sibTransId="{BB5F24FE-0995-43A4-9B27-97991434CFC5}"/>
    <dgm:cxn modelId="{799831BE-F43C-4FA7-95BD-4710ECDFCAF4}" type="presOf" srcId="{FDE008FC-F17E-4FD3-B567-CEFF63DABEBA}" destId="{EB6CA641-2B3F-4951-87F2-AC9322E7DB43}" srcOrd="1" destOrd="0" presId="urn:microsoft.com/office/officeart/2005/8/layout/radial1"/>
    <dgm:cxn modelId="{C5785913-44C2-41ED-AA33-BF53F867C560}" srcId="{7C0080E6-852E-43EE-BE99-13C3087B4F35}" destId="{597966D9-BE61-481E-95F8-B5F8C7292704}" srcOrd="3" destOrd="0" parTransId="{AA13E7E4-9804-4D24-B08B-8D02CA3EDD2B}" sibTransId="{A18994B0-BE14-40CC-AA9A-53D664517636}"/>
    <dgm:cxn modelId="{DBBE0587-7AC5-4B9D-B5F4-FEA4A1A6B631}" srcId="{7C0080E6-852E-43EE-BE99-13C3087B4F35}" destId="{DCA27929-9348-4CDD-B194-FC4DB63EB43B}" srcOrd="2" destOrd="0" parTransId="{85A6E71F-9E11-4320-B0D1-16F7470FA947}" sibTransId="{08FD4542-FC11-4AD2-8ADE-B0823BA0A440}"/>
    <dgm:cxn modelId="{9A9C7699-478B-454A-B6AC-19D224D5CC1C}" type="presOf" srcId="{7C0080E6-852E-43EE-BE99-13C3087B4F35}" destId="{C510C3D4-A406-4162-89AC-854EA5CDD83E}" srcOrd="0" destOrd="0" presId="urn:microsoft.com/office/officeart/2005/8/layout/radial1"/>
    <dgm:cxn modelId="{13AE11DC-C72D-46DE-8E33-11ABF45FEEA8}" type="presOf" srcId="{606A0725-2EE6-469B-8E95-C4ADA0F9A387}" destId="{01E9563E-7411-4E86-858B-89E4C78B07DC}" srcOrd="1" destOrd="0" presId="urn:microsoft.com/office/officeart/2005/8/layout/radial1"/>
    <dgm:cxn modelId="{83FA61D6-F582-43F5-8B35-83710F50C5F3}" type="presParOf" srcId="{C6BE2450-B99A-4379-A24E-C004EF0A9283}" destId="{C510C3D4-A406-4162-89AC-854EA5CDD83E}" srcOrd="0" destOrd="0" presId="urn:microsoft.com/office/officeart/2005/8/layout/radial1"/>
    <dgm:cxn modelId="{39742356-68F3-468C-ADD0-644D4869870B}" type="presParOf" srcId="{C6BE2450-B99A-4379-A24E-C004EF0A9283}" destId="{6FEEC8A8-6E4F-42B7-AB2A-A826AD05FDC7}" srcOrd="1" destOrd="0" presId="urn:microsoft.com/office/officeart/2005/8/layout/radial1"/>
    <dgm:cxn modelId="{0B245ADA-CF6F-4E7C-90E6-EB249351EFB2}" type="presParOf" srcId="{6FEEC8A8-6E4F-42B7-AB2A-A826AD05FDC7}" destId="{01E9563E-7411-4E86-858B-89E4C78B07DC}" srcOrd="0" destOrd="0" presId="urn:microsoft.com/office/officeart/2005/8/layout/radial1"/>
    <dgm:cxn modelId="{E853ED74-CD72-4E1E-876D-EBDC739194CF}" type="presParOf" srcId="{C6BE2450-B99A-4379-A24E-C004EF0A9283}" destId="{961FEE5E-4310-4E32-A154-45C82179038A}" srcOrd="2" destOrd="0" presId="urn:microsoft.com/office/officeart/2005/8/layout/radial1"/>
    <dgm:cxn modelId="{EA8682C0-0E2F-4416-A6CA-66A1859B39DF}" type="presParOf" srcId="{C6BE2450-B99A-4379-A24E-C004EF0A9283}" destId="{1C60CEFD-5030-4C6D-BB57-7056D0363E12}" srcOrd="3" destOrd="0" presId="urn:microsoft.com/office/officeart/2005/8/layout/radial1"/>
    <dgm:cxn modelId="{C2CCF567-4F44-4FFC-9406-C0C9F6A0EA6D}" type="presParOf" srcId="{1C60CEFD-5030-4C6D-BB57-7056D0363E12}" destId="{EB6CA641-2B3F-4951-87F2-AC9322E7DB43}" srcOrd="0" destOrd="0" presId="urn:microsoft.com/office/officeart/2005/8/layout/radial1"/>
    <dgm:cxn modelId="{72D49E5C-110C-4C10-9728-3C8B0665F05E}" type="presParOf" srcId="{C6BE2450-B99A-4379-A24E-C004EF0A9283}" destId="{4130BA03-1BB7-4AFF-A363-16C28130ED93}" srcOrd="4" destOrd="0" presId="urn:microsoft.com/office/officeart/2005/8/layout/radial1"/>
    <dgm:cxn modelId="{6CF08D49-1C81-4407-BC97-7775BC393366}" type="presParOf" srcId="{C6BE2450-B99A-4379-A24E-C004EF0A9283}" destId="{53987C65-D6B1-460A-80DF-16C783319BBF}" srcOrd="5" destOrd="0" presId="urn:microsoft.com/office/officeart/2005/8/layout/radial1"/>
    <dgm:cxn modelId="{7499A15D-187E-42BC-814B-5E47AFEEAFE3}" type="presParOf" srcId="{53987C65-D6B1-460A-80DF-16C783319BBF}" destId="{BF45F172-DA9A-4C31-AC2E-5411E698B234}" srcOrd="0" destOrd="0" presId="urn:microsoft.com/office/officeart/2005/8/layout/radial1"/>
    <dgm:cxn modelId="{56A6F204-BE01-4C82-BE8E-3AB23A888951}" type="presParOf" srcId="{C6BE2450-B99A-4379-A24E-C004EF0A9283}" destId="{DBD80118-D50B-4E10-A2B1-B01FECCCA49C}" srcOrd="6" destOrd="0" presId="urn:microsoft.com/office/officeart/2005/8/layout/radial1"/>
    <dgm:cxn modelId="{29E9CD30-7D23-4459-8B16-A18D46CDE022}" type="presParOf" srcId="{C6BE2450-B99A-4379-A24E-C004EF0A9283}" destId="{D2AB9A94-ABE8-4C93-AE0B-74D6A7313035}" srcOrd="7" destOrd="0" presId="urn:microsoft.com/office/officeart/2005/8/layout/radial1"/>
    <dgm:cxn modelId="{43A401A9-D140-4103-BAB8-CC019FF91E7E}" type="presParOf" srcId="{D2AB9A94-ABE8-4C93-AE0B-74D6A7313035}" destId="{5D602521-BED2-4AC7-9877-FA643C761429}" srcOrd="0" destOrd="0" presId="urn:microsoft.com/office/officeart/2005/8/layout/radial1"/>
    <dgm:cxn modelId="{220F7826-D33C-4012-AF6B-F4F3DB2126C4}" type="presParOf" srcId="{C6BE2450-B99A-4379-A24E-C004EF0A9283}" destId="{24E9B5BC-0F67-4F14-BA62-211CFCC489F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74C214-E7C6-4E0E-A2FF-49999DFC57AA}" type="doc">
      <dgm:prSet loTypeId="urn:microsoft.com/office/officeart/2005/8/layout/target1" loCatId="relationship" qsTypeId="urn:microsoft.com/office/officeart/2005/8/quickstyle/3d2" qsCatId="3D" csTypeId="urn:microsoft.com/office/officeart/2005/8/colors/accent2_2" csCatId="accent2" phldr="1"/>
      <dgm:spPr/>
    </dgm:pt>
    <dgm:pt modelId="{3BA1BE0D-FC26-4EB2-966D-E25C52EBC45E}">
      <dgm:prSet phldrT="[Texto]" custT="1"/>
      <dgm:spPr/>
      <dgm:t>
        <a:bodyPr/>
        <a:lstStyle/>
        <a:p>
          <a:r>
            <a:rPr lang="es-CO" sz="1400" dirty="0" smtClean="0"/>
            <a:t>No hay verdaderos planes de choque para evitar que los porcentajes crezcan</a:t>
          </a:r>
          <a:r>
            <a:rPr lang="es-CO" sz="1600" dirty="0" smtClean="0"/>
            <a:t> </a:t>
          </a:r>
          <a:br>
            <a:rPr lang="es-CO" sz="1600" dirty="0" smtClean="0"/>
          </a:br>
          <a:endParaRPr lang="es-CO" sz="1600" dirty="0"/>
        </a:p>
      </dgm:t>
    </dgm:pt>
    <dgm:pt modelId="{E8A7721B-9C22-4E29-85E0-24936C6CD01F}" type="parTrans" cxnId="{1D07B00C-E27D-4293-91E1-4695F57D9374}">
      <dgm:prSet/>
      <dgm:spPr/>
      <dgm:t>
        <a:bodyPr/>
        <a:lstStyle/>
        <a:p>
          <a:endParaRPr lang="es-CO"/>
        </a:p>
      </dgm:t>
    </dgm:pt>
    <dgm:pt modelId="{F21FDD00-8A1C-401B-A23C-DA8ACEC7F2C1}" type="sibTrans" cxnId="{1D07B00C-E27D-4293-91E1-4695F57D9374}">
      <dgm:prSet/>
      <dgm:spPr/>
      <dgm:t>
        <a:bodyPr/>
        <a:lstStyle/>
        <a:p>
          <a:endParaRPr lang="es-CO"/>
        </a:p>
      </dgm:t>
    </dgm:pt>
    <dgm:pt modelId="{9AE1DE34-C2A5-49C9-8DD5-1EE2BDC05D94}">
      <dgm:prSet phldrT="[Texto]" custT="1"/>
      <dgm:spPr/>
      <dgm:t>
        <a:bodyPr/>
        <a:lstStyle/>
        <a:p>
          <a:r>
            <a:rPr lang="es-CO" sz="1400" dirty="0" smtClean="0"/>
            <a:t>Las rutas muy largas y proyectos del estado se ven demasiado frágiles para lograr soluciones a corto plazo</a:t>
          </a:r>
          <a:endParaRPr lang="es-CO" sz="1400" dirty="0"/>
        </a:p>
      </dgm:t>
    </dgm:pt>
    <dgm:pt modelId="{0348AE4B-C537-41B9-A02B-AF22CA0BEA74}" type="parTrans" cxnId="{F4427D20-A173-4A04-B24B-0F9CAF2C52CE}">
      <dgm:prSet/>
      <dgm:spPr/>
      <dgm:t>
        <a:bodyPr/>
        <a:lstStyle/>
        <a:p>
          <a:endParaRPr lang="es-CO"/>
        </a:p>
      </dgm:t>
    </dgm:pt>
    <dgm:pt modelId="{45401F0A-C6F9-4F23-B042-B7868821C19D}" type="sibTrans" cxnId="{F4427D20-A173-4A04-B24B-0F9CAF2C52CE}">
      <dgm:prSet/>
      <dgm:spPr/>
      <dgm:t>
        <a:bodyPr/>
        <a:lstStyle/>
        <a:p>
          <a:endParaRPr lang="es-CO"/>
        </a:p>
      </dgm:t>
    </dgm:pt>
    <dgm:pt modelId="{1AF8E861-72B8-400E-AC34-9AB0B03D8FBA}">
      <dgm:prSet phldrT="[Texto]" custT="1"/>
      <dgm:spPr/>
      <dgm:t>
        <a:bodyPr/>
        <a:lstStyle/>
        <a:p>
          <a:r>
            <a:rPr lang="es-CO" sz="1400" dirty="0" smtClean="0"/>
            <a:t>La información, propagandas y las charlas para denunciar, han ayudado a que las despierten y denuncien, lamentablemente en este proceso quitamos la ingenuidad a los niños.</a:t>
          </a:r>
          <a:endParaRPr lang="es-CO" sz="1400" dirty="0"/>
        </a:p>
      </dgm:t>
    </dgm:pt>
    <dgm:pt modelId="{FC63D805-3688-4CC1-88EB-154FE8D9BB66}" type="parTrans" cxnId="{B7FF21EA-A131-4719-8AAC-E320D2C95C85}">
      <dgm:prSet/>
      <dgm:spPr/>
      <dgm:t>
        <a:bodyPr/>
        <a:lstStyle/>
        <a:p>
          <a:endParaRPr lang="es-CO"/>
        </a:p>
      </dgm:t>
    </dgm:pt>
    <dgm:pt modelId="{EC72D16E-7315-430B-805F-60A0E3FE1D1C}" type="sibTrans" cxnId="{B7FF21EA-A131-4719-8AAC-E320D2C95C85}">
      <dgm:prSet/>
      <dgm:spPr/>
      <dgm:t>
        <a:bodyPr/>
        <a:lstStyle/>
        <a:p>
          <a:endParaRPr lang="es-CO"/>
        </a:p>
      </dgm:t>
    </dgm:pt>
    <dgm:pt modelId="{431ADD65-16BE-4A73-9E73-E1B185B2FB31}">
      <dgm:prSet phldrT="[Texto]" custT="1"/>
      <dgm:spPr/>
      <dgm:t>
        <a:bodyPr/>
        <a:lstStyle/>
        <a:p>
          <a:r>
            <a:rPr lang="es-CO" sz="1400" dirty="0" smtClean="0"/>
            <a:t>Es obvio que,  la población vulnerable es mucha más de la que pensábamos en un principio, y a la larga termina afectando a toda la población colombiana</a:t>
          </a:r>
          <a:br>
            <a:rPr lang="es-CO" sz="1400" dirty="0" smtClean="0"/>
          </a:br>
          <a:endParaRPr lang="es-CO" sz="1400" dirty="0"/>
        </a:p>
      </dgm:t>
    </dgm:pt>
    <dgm:pt modelId="{C816C6D4-F64C-46A2-AB53-E24C457161DE}" type="parTrans" cxnId="{AE002A94-EA2D-4F8C-8514-2B6EAA03DDE5}">
      <dgm:prSet/>
      <dgm:spPr/>
      <dgm:t>
        <a:bodyPr/>
        <a:lstStyle/>
        <a:p>
          <a:endParaRPr lang="es-CO"/>
        </a:p>
      </dgm:t>
    </dgm:pt>
    <dgm:pt modelId="{0F776139-051E-4268-B272-9A6E254DE88E}" type="sibTrans" cxnId="{AE002A94-EA2D-4F8C-8514-2B6EAA03DDE5}">
      <dgm:prSet/>
      <dgm:spPr/>
      <dgm:t>
        <a:bodyPr/>
        <a:lstStyle/>
        <a:p>
          <a:endParaRPr lang="es-CO"/>
        </a:p>
      </dgm:t>
    </dgm:pt>
    <dgm:pt modelId="{264C9D7C-B7DB-4979-BC95-67455066AAD7}" type="pres">
      <dgm:prSet presAssocID="{9674C214-E7C6-4E0E-A2FF-49999DFC57AA}" presName="composite" presStyleCnt="0">
        <dgm:presLayoutVars>
          <dgm:chMax val="5"/>
          <dgm:dir/>
          <dgm:resizeHandles val="exact"/>
        </dgm:presLayoutVars>
      </dgm:prSet>
      <dgm:spPr/>
    </dgm:pt>
    <dgm:pt modelId="{32D240BD-5F26-475C-A4A0-153151F57755}" type="pres">
      <dgm:prSet presAssocID="{3BA1BE0D-FC26-4EB2-966D-E25C52EBC45E}" presName="circle1" presStyleLbl="lnNode1" presStyleIdx="0" presStyleCnt="4" custLinFactNeighborX="-61491" custLinFactNeighborY="2250"/>
      <dgm:spPr/>
    </dgm:pt>
    <dgm:pt modelId="{52A315EF-EBCD-4883-83F6-BA0FA2B89033}" type="pres">
      <dgm:prSet presAssocID="{3BA1BE0D-FC26-4EB2-966D-E25C52EBC45E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7B43E3-BD79-4FBA-8317-26C0A0F2F727}" type="pres">
      <dgm:prSet presAssocID="{3BA1BE0D-FC26-4EB2-966D-E25C52EBC45E}" presName="line1" presStyleLbl="callout" presStyleIdx="0" presStyleCnt="8" custLinFactY="-400000" custLinFactNeighborX="-97101" custLinFactNeighborY="-412589"/>
      <dgm:spPr/>
    </dgm:pt>
    <dgm:pt modelId="{04B18747-6A5B-43A9-A291-64425DA0F641}" type="pres">
      <dgm:prSet presAssocID="{3BA1BE0D-FC26-4EB2-966D-E25C52EBC45E}" presName="d1" presStyleLbl="callout" presStyleIdx="1" presStyleCnt="8" custLinFactNeighborX="-28358" custLinFactNeighborY="-8290"/>
      <dgm:spPr/>
    </dgm:pt>
    <dgm:pt modelId="{48E9ACC9-5864-4C49-AA5F-83D6E5B9B424}" type="pres">
      <dgm:prSet presAssocID="{9AE1DE34-C2A5-49C9-8DD5-1EE2BDC05D94}" presName="circle2" presStyleLbl="lnNode1" presStyleIdx="1" presStyleCnt="4" custLinFactNeighborX="35203" custLinFactNeighborY="17869"/>
      <dgm:spPr/>
    </dgm:pt>
    <dgm:pt modelId="{F8D9AC50-DFE3-4F09-BC2B-28105E348086}" type="pres">
      <dgm:prSet presAssocID="{9AE1DE34-C2A5-49C9-8DD5-1EE2BDC05D94}" presName="text2" presStyleLbl="revTx" presStyleIdx="1" presStyleCnt="4" custScaleX="130434" custScaleY="124239" custLinFactNeighborX="-23551" custLinFactNeighborY="-91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977475-2E3B-41AC-95C1-533A541D31BD}" type="pres">
      <dgm:prSet presAssocID="{9AE1DE34-C2A5-49C9-8DD5-1EE2BDC05D94}" presName="line2" presStyleLbl="callout" presStyleIdx="2" presStyleCnt="8"/>
      <dgm:spPr/>
    </dgm:pt>
    <dgm:pt modelId="{41137901-5917-489A-8FB4-95DC2938085B}" type="pres">
      <dgm:prSet presAssocID="{9AE1DE34-C2A5-49C9-8DD5-1EE2BDC05D94}" presName="d2" presStyleLbl="callout" presStyleIdx="3" presStyleCnt="8"/>
      <dgm:spPr/>
    </dgm:pt>
    <dgm:pt modelId="{AF0ED989-93D4-4F9C-B340-D66840D73D94}" type="pres">
      <dgm:prSet presAssocID="{1AF8E861-72B8-400E-AC34-9AB0B03D8FBA}" presName="circle3" presStyleLbl="lnNode1" presStyleIdx="2" presStyleCnt="4" custLinFactNeighborX="-21787" custLinFactNeighborY="-13924"/>
      <dgm:spPr/>
    </dgm:pt>
    <dgm:pt modelId="{B1C02A31-A675-4204-846E-3273C2536E0E}" type="pres">
      <dgm:prSet presAssocID="{1AF8E861-72B8-400E-AC34-9AB0B03D8FBA}" presName="text3" presStyleLbl="revTx" presStyleIdx="2" presStyleCnt="4" custScaleX="123913" custScaleY="1121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36D354-5216-40BD-B5FC-B920B63F8A26}" type="pres">
      <dgm:prSet presAssocID="{1AF8E861-72B8-400E-AC34-9AB0B03D8FBA}" presName="line3" presStyleLbl="callout" presStyleIdx="4" presStyleCnt="8"/>
      <dgm:spPr/>
    </dgm:pt>
    <dgm:pt modelId="{FE528B97-511E-40DA-8AE7-26394A84799C}" type="pres">
      <dgm:prSet presAssocID="{1AF8E861-72B8-400E-AC34-9AB0B03D8FBA}" presName="d3" presStyleLbl="callout" presStyleIdx="5" presStyleCnt="8"/>
      <dgm:spPr/>
    </dgm:pt>
    <dgm:pt modelId="{CD2A5C33-D776-4E23-9C17-BB577C89CE0A}" type="pres">
      <dgm:prSet presAssocID="{431ADD65-16BE-4A73-9E73-E1B185B2FB31}" presName="circle4" presStyleLbl="lnNode1" presStyleIdx="3" presStyleCnt="4" custLinFactNeighborX="-4881" custLinFactNeighborY="-7246"/>
      <dgm:spPr/>
    </dgm:pt>
    <dgm:pt modelId="{7F4C90DA-56C8-4D16-9EBD-74896FE3D869}" type="pres">
      <dgm:prSet presAssocID="{431ADD65-16BE-4A73-9E73-E1B185B2FB31}" presName="text4" presStyleLbl="revTx" presStyleIdx="3" presStyleCnt="4" custLinFactNeighborX="-24276" custLinFactNeighborY="575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6DF6BA-B3D6-4E70-BA0C-C636FD59795D}" type="pres">
      <dgm:prSet presAssocID="{431ADD65-16BE-4A73-9E73-E1B185B2FB31}" presName="line4" presStyleLbl="callout" presStyleIdx="6" presStyleCnt="8" custLinFactY="200000" custLinFactNeighborX="-43479" custLinFactNeighborY="248302"/>
      <dgm:spPr/>
    </dgm:pt>
    <dgm:pt modelId="{13F76F59-2958-4F9C-BF68-B7B475919618}" type="pres">
      <dgm:prSet presAssocID="{431ADD65-16BE-4A73-9E73-E1B185B2FB31}" presName="d4" presStyleLbl="callout" presStyleIdx="7" presStyleCnt="8"/>
      <dgm:spPr/>
    </dgm:pt>
  </dgm:ptLst>
  <dgm:cxnLst>
    <dgm:cxn modelId="{AE002A94-EA2D-4F8C-8514-2B6EAA03DDE5}" srcId="{9674C214-E7C6-4E0E-A2FF-49999DFC57AA}" destId="{431ADD65-16BE-4A73-9E73-E1B185B2FB31}" srcOrd="3" destOrd="0" parTransId="{C816C6D4-F64C-46A2-AB53-E24C457161DE}" sibTransId="{0F776139-051E-4268-B272-9A6E254DE88E}"/>
    <dgm:cxn modelId="{1D07B00C-E27D-4293-91E1-4695F57D9374}" srcId="{9674C214-E7C6-4E0E-A2FF-49999DFC57AA}" destId="{3BA1BE0D-FC26-4EB2-966D-E25C52EBC45E}" srcOrd="0" destOrd="0" parTransId="{E8A7721B-9C22-4E29-85E0-24936C6CD01F}" sibTransId="{F21FDD00-8A1C-401B-A23C-DA8ACEC7F2C1}"/>
    <dgm:cxn modelId="{C1866FDB-0E95-4C6B-9DF0-A302FB484E3A}" type="presOf" srcId="{9674C214-E7C6-4E0E-A2FF-49999DFC57AA}" destId="{264C9D7C-B7DB-4979-BC95-67455066AAD7}" srcOrd="0" destOrd="0" presId="urn:microsoft.com/office/officeart/2005/8/layout/target1"/>
    <dgm:cxn modelId="{30CE970D-FD1B-44EC-BDDE-04C2761CCE66}" type="presOf" srcId="{431ADD65-16BE-4A73-9E73-E1B185B2FB31}" destId="{7F4C90DA-56C8-4D16-9EBD-74896FE3D869}" srcOrd="0" destOrd="0" presId="urn:microsoft.com/office/officeart/2005/8/layout/target1"/>
    <dgm:cxn modelId="{B19CBAC6-CA15-411A-BCAE-738ADCDD2EB9}" type="presOf" srcId="{9AE1DE34-C2A5-49C9-8DD5-1EE2BDC05D94}" destId="{F8D9AC50-DFE3-4F09-BC2B-28105E348086}" srcOrd="0" destOrd="0" presId="urn:microsoft.com/office/officeart/2005/8/layout/target1"/>
    <dgm:cxn modelId="{B7FF21EA-A131-4719-8AAC-E320D2C95C85}" srcId="{9674C214-E7C6-4E0E-A2FF-49999DFC57AA}" destId="{1AF8E861-72B8-400E-AC34-9AB0B03D8FBA}" srcOrd="2" destOrd="0" parTransId="{FC63D805-3688-4CC1-88EB-154FE8D9BB66}" sibTransId="{EC72D16E-7315-430B-805F-60A0E3FE1D1C}"/>
    <dgm:cxn modelId="{F4427D20-A173-4A04-B24B-0F9CAF2C52CE}" srcId="{9674C214-E7C6-4E0E-A2FF-49999DFC57AA}" destId="{9AE1DE34-C2A5-49C9-8DD5-1EE2BDC05D94}" srcOrd="1" destOrd="0" parTransId="{0348AE4B-C537-41B9-A02B-AF22CA0BEA74}" sibTransId="{45401F0A-C6F9-4F23-B042-B7868821C19D}"/>
    <dgm:cxn modelId="{B5167D30-CAB7-4F4E-8C98-3A63209472E8}" type="presOf" srcId="{1AF8E861-72B8-400E-AC34-9AB0B03D8FBA}" destId="{B1C02A31-A675-4204-846E-3273C2536E0E}" srcOrd="0" destOrd="0" presId="urn:microsoft.com/office/officeart/2005/8/layout/target1"/>
    <dgm:cxn modelId="{E9099C43-DFD0-44C6-B873-4FC639C54FA3}" type="presOf" srcId="{3BA1BE0D-FC26-4EB2-966D-E25C52EBC45E}" destId="{52A315EF-EBCD-4883-83F6-BA0FA2B89033}" srcOrd="0" destOrd="0" presId="urn:microsoft.com/office/officeart/2005/8/layout/target1"/>
    <dgm:cxn modelId="{F950D8FA-F363-4872-8BFB-BEC77D0F1B06}" type="presParOf" srcId="{264C9D7C-B7DB-4979-BC95-67455066AAD7}" destId="{32D240BD-5F26-475C-A4A0-153151F57755}" srcOrd="0" destOrd="0" presId="urn:microsoft.com/office/officeart/2005/8/layout/target1"/>
    <dgm:cxn modelId="{F2AC013A-F1AF-425E-85B4-459C6AE595C2}" type="presParOf" srcId="{264C9D7C-B7DB-4979-BC95-67455066AAD7}" destId="{52A315EF-EBCD-4883-83F6-BA0FA2B89033}" srcOrd="1" destOrd="0" presId="urn:microsoft.com/office/officeart/2005/8/layout/target1"/>
    <dgm:cxn modelId="{EFB7A669-72C0-4077-8494-B0479D38701B}" type="presParOf" srcId="{264C9D7C-B7DB-4979-BC95-67455066AAD7}" destId="{CF7B43E3-BD79-4FBA-8317-26C0A0F2F727}" srcOrd="2" destOrd="0" presId="urn:microsoft.com/office/officeart/2005/8/layout/target1"/>
    <dgm:cxn modelId="{2D72D1DE-4380-447D-AD13-958284F0B1C3}" type="presParOf" srcId="{264C9D7C-B7DB-4979-BC95-67455066AAD7}" destId="{04B18747-6A5B-43A9-A291-64425DA0F641}" srcOrd="3" destOrd="0" presId="urn:microsoft.com/office/officeart/2005/8/layout/target1"/>
    <dgm:cxn modelId="{AFF161B7-C3B4-4E8B-AA84-910D55BBAD0D}" type="presParOf" srcId="{264C9D7C-B7DB-4979-BC95-67455066AAD7}" destId="{48E9ACC9-5864-4C49-AA5F-83D6E5B9B424}" srcOrd="4" destOrd="0" presId="urn:microsoft.com/office/officeart/2005/8/layout/target1"/>
    <dgm:cxn modelId="{E8B4AC36-2230-4DD7-AF3C-B40E23C1B8E5}" type="presParOf" srcId="{264C9D7C-B7DB-4979-BC95-67455066AAD7}" destId="{F8D9AC50-DFE3-4F09-BC2B-28105E348086}" srcOrd="5" destOrd="0" presId="urn:microsoft.com/office/officeart/2005/8/layout/target1"/>
    <dgm:cxn modelId="{81D91209-5583-4438-9F94-0ACC50EA37CB}" type="presParOf" srcId="{264C9D7C-B7DB-4979-BC95-67455066AAD7}" destId="{88977475-2E3B-41AC-95C1-533A541D31BD}" srcOrd="6" destOrd="0" presId="urn:microsoft.com/office/officeart/2005/8/layout/target1"/>
    <dgm:cxn modelId="{F415645E-01F3-4C49-B1AE-BFA6A6918642}" type="presParOf" srcId="{264C9D7C-B7DB-4979-BC95-67455066AAD7}" destId="{41137901-5917-489A-8FB4-95DC2938085B}" srcOrd="7" destOrd="0" presId="urn:microsoft.com/office/officeart/2005/8/layout/target1"/>
    <dgm:cxn modelId="{6B9197A0-73C2-44A1-9819-AEFEE9E82D91}" type="presParOf" srcId="{264C9D7C-B7DB-4979-BC95-67455066AAD7}" destId="{AF0ED989-93D4-4F9C-B340-D66840D73D94}" srcOrd="8" destOrd="0" presId="urn:microsoft.com/office/officeart/2005/8/layout/target1"/>
    <dgm:cxn modelId="{D36F42DD-068C-4009-9791-14260B544B07}" type="presParOf" srcId="{264C9D7C-B7DB-4979-BC95-67455066AAD7}" destId="{B1C02A31-A675-4204-846E-3273C2536E0E}" srcOrd="9" destOrd="0" presId="urn:microsoft.com/office/officeart/2005/8/layout/target1"/>
    <dgm:cxn modelId="{7D375685-1F58-4F6C-9AFE-5B9F27A978D1}" type="presParOf" srcId="{264C9D7C-B7DB-4979-BC95-67455066AAD7}" destId="{AA36D354-5216-40BD-B5FC-B920B63F8A26}" srcOrd="10" destOrd="0" presId="urn:microsoft.com/office/officeart/2005/8/layout/target1"/>
    <dgm:cxn modelId="{E415E144-0A63-46AD-BE72-CE9679120A66}" type="presParOf" srcId="{264C9D7C-B7DB-4979-BC95-67455066AAD7}" destId="{FE528B97-511E-40DA-8AE7-26394A84799C}" srcOrd="11" destOrd="0" presId="urn:microsoft.com/office/officeart/2005/8/layout/target1"/>
    <dgm:cxn modelId="{2FB89F24-FD26-4026-9D54-2A0814D3DCC5}" type="presParOf" srcId="{264C9D7C-B7DB-4979-BC95-67455066AAD7}" destId="{CD2A5C33-D776-4E23-9C17-BB577C89CE0A}" srcOrd="12" destOrd="0" presId="urn:microsoft.com/office/officeart/2005/8/layout/target1"/>
    <dgm:cxn modelId="{2EAA4B7C-C8C0-4D0D-B141-DC83B0819526}" type="presParOf" srcId="{264C9D7C-B7DB-4979-BC95-67455066AAD7}" destId="{7F4C90DA-56C8-4D16-9EBD-74896FE3D869}" srcOrd="13" destOrd="0" presId="urn:microsoft.com/office/officeart/2005/8/layout/target1"/>
    <dgm:cxn modelId="{08C2B99F-0A7B-4287-A44A-855DEEDB40F8}" type="presParOf" srcId="{264C9D7C-B7DB-4979-BC95-67455066AAD7}" destId="{FD6DF6BA-B3D6-4E70-BA0C-C636FD59795D}" srcOrd="14" destOrd="0" presId="urn:microsoft.com/office/officeart/2005/8/layout/target1"/>
    <dgm:cxn modelId="{C6551500-0226-47BE-8299-B79AF7FFBC3D}" type="presParOf" srcId="{264C9D7C-B7DB-4979-BC95-67455066AAD7}" destId="{13F76F59-2958-4F9C-BF68-B7B475919618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69342-FAD8-4606-892F-DA1360EC002D}">
      <dsp:nvSpPr>
        <dsp:cNvPr id="0" name=""/>
        <dsp:cNvSpPr/>
      </dsp:nvSpPr>
      <dsp:spPr>
        <a:xfrm>
          <a:off x="3918537" y="2165753"/>
          <a:ext cx="1595972" cy="1595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DESARROLLO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REGIONAL</a:t>
          </a:r>
          <a:endParaRPr lang="es-CO" sz="12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4152262" y="2399478"/>
        <a:ext cx="1128522" cy="1128522"/>
      </dsp:txXfrm>
    </dsp:sp>
    <dsp:sp modelId="{B42F0AEB-FC10-4312-9A2A-D3DE439D536C}">
      <dsp:nvSpPr>
        <dsp:cNvPr id="0" name=""/>
        <dsp:cNvSpPr/>
      </dsp:nvSpPr>
      <dsp:spPr>
        <a:xfrm rot="16249788">
          <a:off x="4645377" y="2066701"/>
          <a:ext cx="167835" cy="30454"/>
        </a:xfrm>
        <a:custGeom>
          <a:avLst/>
          <a:gdLst/>
          <a:ahLst/>
          <a:cxnLst/>
          <a:rect l="0" t="0" r="0" b="0"/>
          <a:pathLst>
            <a:path>
              <a:moveTo>
                <a:pt x="0" y="15227"/>
              </a:moveTo>
              <a:lnTo>
                <a:pt x="167835" y="152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725100" y="2077732"/>
        <a:ext cx="8391" cy="8391"/>
      </dsp:txXfrm>
    </dsp:sp>
    <dsp:sp modelId="{3FF8BC65-FB88-407D-95FA-561C82E03916}">
      <dsp:nvSpPr>
        <dsp:cNvPr id="0" name=""/>
        <dsp:cNvSpPr/>
      </dsp:nvSpPr>
      <dsp:spPr>
        <a:xfrm>
          <a:off x="3803881" y="49749"/>
          <a:ext cx="1881475" cy="194837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CALIDAD DE VIDA DE LA POBLACIÓN</a:t>
          </a:r>
          <a:endParaRPr lang="es-CO" sz="1400" kern="1200" dirty="0"/>
        </a:p>
      </dsp:txBody>
      <dsp:txXfrm>
        <a:off x="4079417" y="335082"/>
        <a:ext cx="1330403" cy="1377712"/>
      </dsp:txXfrm>
    </dsp:sp>
    <dsp:sp modelId="{F1BA4561-3827-4D07-83F2-14F84072D060}">
      <dsp:nvSpPr>
        <dsp:cNvPr id="0" name=""/>
        <dsp:cNvSpPr/>
      </dsp:nvSpPr>
      <dsp:spPr>
        <a:xfrm rot="1800000">
          <a:off x="5375471" y="3467413"/>
          <a:ext cx="479631" cy="30454"/>
        </a:xfrm>
        <a:custGeom>
          <a:avLst/>
          <a:gdLst/>
          <a:ahLst/>
          <a:cxnLst/>
          <a:rect l="0" t="0" r="0" b="0"/>
          <a:pathLst>
            <a:path>
              <a:moveTo>
                <a:pt x="0" y="15227"/>
              </a:moveTo>
              <a:lnTo>
                <a:pt x="479631" y="152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603295" y="3470650"/>
        <a:ext cx="23981" cy="23981"/>
      </dsp:txXfrm>
    </dsp:sp>
    <dsp:sp modelId="{3011D08B-630A-4BEC-A362-8A3BDBCCB93B}">
      <dsp:nvSpPr>
        <dsp:cNvPr id="0" name=""/>
        <dsp:cNvSpPr/>
      </dsp:nvSpPr>
      <dsp:spPr>
        <a:xfrm>
          <a:off x="5716063" y="3203555"/>
          <a:ext cx="1595972" cy="1595972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INGRESOS Y ECONOMÍA</a:t>
          </a:r>
          <a:endParaRPr lang="es-CO" sz="1000" kern="1200" dirty="0"/>
        </a:p>
      </dsp:txBody>
      <dsp:txXfrm>
        <a:off x="5949788" y="3437280"/>
        <a:ext cx="1128522" cy="1128522"/>
      </dsp:txXfrm>
    </dsp:sp>
    <dsp:sp modelId="{BAE7ECD3-694B-4332-9DE2-E05CE7409E1D}">
      <dsp:nvSpPr>
        <dsp:cNvPr id="0" name=""/>
        <dsp:cNvSpPr/>
      </dsp:nvSpPr>
      <dsp:spPr>
        <a:xfrm rot="9000000">
          <a:off x="3577945" y="3467413"/>
          <a:ext cx="479631" cy="30454"/>
        </a:xfrm>
        <a:custGeom>
          <a:avLst/>
          <a:gdLst/>
          <a:ahLst/>
          <a:cxnLst/>
          <a:rect l="0" t="0" r="0" b="0"/>
          <a:pathLst>
            <a:path>
              <a:moveTo>
                <a:pt x="0" y="15227"/>
              </a:moveTo>
              <a:lnTo>
                <a:pt x="479631" y="152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3805770" y="3470650"/>
        <a:ext cx="23981" cy="23981"/>
      </dsp:txXfrm>
    </dsp:sp>
    <dsp:sp modelId="{D92A1C81-85AE-4579-B865-9B55641BA39C}">
      <dsp:nvSpPr>
        <dsp:cNvPr id="0" name=""/>
        <dsp:cNvSpPr/>
      </dsp:nvSpPr>
      <dsp:spPr>
        <a:xfrm>
          <a:off x="2121012" y="3203555"/>
          <a:ext cx="1595972" cy="1595972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CONSERVACIÓN DEL MEDIO AMBIENTA</a:t>
          </a:r>
          <a:endParaRPr lang="es-CO" sz="1000" kern="1200" dirty="0"/>
        </a:p>
      </dsp:txBody>
      <dsp:txXfrm>
        <a:off x="2354737" y="3437280"/>
        <a:ext cx="1128522" cy="1128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5A428-DE8A-4A4C-B4B3-096F5C0D7EAC}">
      <dsp:nvSpPr>
        <dsp:cNvPr id="0" name=""/>
        <dsp:cNvSpPr/>
      </dsp:nvSpPr>
      <dsp:spPr>
        <a:xfrm rot="16200000">
          <a:off x="504815" y="-504815"/>
          <a:ext cx="3312368" cy="4321999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 dirty="0" smtClean="0">
            <a:solidFill>
              <a:srgbClr val="FF0000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 dirty="0" smtClean="0">
            <a:solidFill>
              <a:srgbClr val="FF0000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 dirty="0" smtClean="0">
            <a:solidFill>
              <a:srgbClr val="FF0000"/>
            </a:solidFill>
          </a:endParaRPr>
        </a:p>
      </dsp:txBody>
      <dsp:txXfrm rot="5400000">
        <a:off x="0" y="0"/>
        <a:ext cx="4321999" cy="2484276"/>
      </dsp:txXfrm>
    </dsp:sp>
    <dsp:sp modelId="{BD511E57-38CF-47C8-90DD-160567038E12}">
      <dsp:nvSpPr>
        <dsp:cNvPr id="0" name=""/>
        <dsp:cNvSpPr/>
      </dsp:nvSpPr>
      <dsp:spPr>
        <a:xfrm>
          <a:off x="4321999" y="0"/>
          <a:ext cx="4321999" cy="3312368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</a:t>
          </a:r>
          <a:endParaRPr lang="es-CO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1999" y="0"/>
        <a:ext cx="4321999" cy="2484276"/>
      </dsp:txXfrm>
    </dsp:sp>
    <dsp:sp modelId="{529325B9-CF78-4140-8832-BAB469318812}">
      <dsp:nvSpPr>
        <dsp:cNvPr id="0" name=""/>
        <dsp:cNvSpPr/>
      </dsp:nvSpPr>
      <dsp:spPr>
        <a:xfrm rot="10800000">
          <a:off x="0" y="3312368"/>
          <a:ext cx="4321999" cy="3312368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b="0" kern="1200" dirty="0" smtClean="0">
              <a:solidFill>
                <a:srgbClr val="FFFF00"/>
              </a:solidFill>
            </a:rPr>
            <a:t>FACATATIVA</a:t>
          </a:r>
          <a:endParaRPr lang="es-CO" sz="2300" b="0" kern="1200" dirty="0">
            <a:solidFill>
              <a:srgbClr val="FFFF00"/>
            </a:solidFill>
          </a:endParaRPr>
        </a:p>
      </dsp:txBody>
      <dsp:txXfrm rot="10800000">
        <a:off x="0" y="4140460"/>
        <a:ext cx="4321999" cy="2484276"/>
      </dsp:txXfrm>
    </dsp:sp>
    <dsp:sp modelId="{6F638467-8EA6-41D8-91D0-91F649537A20}">
      <dsp:nvSpPr>
        <dsp:cNvPr id="0" name=""/>
        <dsp:cNvSpPr/>
      </dsp:nvSpPr>
      <dsp:spPr>
        <a:xfrm rot="5400000">
          <a:off x="4791114" y="2807552"/>
          <a:ext cx="3312368" cy="4321999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 dirty="0"/>
        </a:p>
      </dsp:txBody>
      <dsp:txXfrm rot="-5400000">
        <a:off x="4286299" y="4140459"/>
        <a:ext cx="4321999" cy="2484276"/>
      </dsp:txXfrm>
    </dsp:sp>
    <dsp:sp modelId="{046620B4-1EDB-47C7-80AD-A21BDCBA23CB}">
      <dsp:nvSpPr>
        <dsp:cNvPr id="0" name=""/>
        <dsp:cNvSpPr/>
      </dsp:nvSpPr>
      <dsp:spPr>
        <a:xfrm>
          <a:off x="2795551" y="2592284"/>
          <a:ext cx="3002898" cy="1440167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80000"/>
                <a:lumMod val="98000"/>
              </a:schemeClr>
            </a:gs>
            <a:gs pos="100000">
              <a:schemeClr val="accent2"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2">
              <a:shade val="90000"/>
              <a:lumMod val="9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DESCRIPCIÓN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REGIONES ESTUDIADAS   </a:t>
          </a:r>
          <a:endParaRPr lang="es-CO" sz="2300" kern="1200" dirty="0"/>
        </a:p>
      </dsp:txBody>
      <dsp:txXfrm>
        <a:off x="2865854" y="2662587"/>
        <a:ext cx="2862292" cy="1299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5A428-DE8A-4A4C-B4B3-096F5C0D7EAC}">
      <dsp:nvSpPr>
        <dsp:cNvPr id="0" name=""/>
        <dsp:cNvSpPr/>
      </dsp:nvSpPr>
      <dsp:spPr>
        <a:xfrm rot="16200000">
          <a:off x="549369" y="-549369"/>
          <a:ext cx="3312368" cy="441110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Distrito:    </a:t>
          </a:r>
          <a:r>
            <a:rPr lang="es-CO" sz="1400" kern="1200" dirty="0" smtClean="0">
              <a:hlinkClick xmlns:r="http://schemas.openxmlformats.org/officeDocument/2006/relationships" r:id="rId1"/>
            </a:rPr>
            <a:t>CARTAGENA</a:t>
          </a:r>
          <a:r>
            <a:rPr lang="es-CO" sz="1400" kern="1200" dirty="0" smtClean="0"/>
            <a:t> Distrito Turístico y Cultural, Capital del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Departamento de Bolívar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Región Caribe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Población: </a:t>
          </a:r>
          <a:r>
            <a:rPr lang="es-CO" sz="1400" b="0" i="0" kern="1200" dirty="0" smtClean="0"/>
            <a:t>955.250 hab.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Superficie: 709,1 </a:t>
          </a:r>
          <a:r>
            <a:rPr lang="es-ES" sz="1400" kern="1200" dirty="0" smtClean="0"/>
            <a:t>km²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Temperatura: 30º C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Ciudad Turística e histórica, centro de convenciones y negocios, playas,  en el Mar Caribe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</dsp:txBody>
      <dsp:txXfrm rot="5400000">
        <a:off x="0" y="0"/>
        <a:ext cx="4411107" cy="2484276"/>
      </dsp:txXfrm>
    </dsp:sp>
    <dsp:sp modelId="{BD511E57-38CF-47C8-90DD-160567038E12}">
      <dsp:nvSpPr>
        <dsp:cNvPr id="0" name=""/>
        <dsp:cNvSpPr/>
      </dsp:nvSpPr>
      <dsp:spPr>
        <a:xfrm>
          <a:off x="4411107" y="0"/>
          <a:ext cx="4411107" cy="33123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                     Municipio de:       </a:t>
          </a:r>
          <a:r>
            <a:rPr lang="es-CO" sz="1600" kern="1200" dirty="0" smtClean="0">
              <a:solidFill>
                <a:srgbClr val="FFC000"/>
              </a:solidFill>
              <a:hlinkClick xmlns:r="http://schemas.openxmlformats.org/officeDocument/2006/relationships" r:id="rId2"/>
            </a:rPr>
            <a:t>DOSQUEBRADAS</a:t>
          </a:r>
          <a:endParaRPr lang="es-CO" sz="1600" kern="1200" dirty="0" smtClean="0">
            <a:solidFill>
              <a:srgbClr val="FFC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Segunda ciudad del departamento</a:t>
          </a:r>
          <a:endParaRPr lang="es-CO" sz="1200" kern="1200" dirty="0" smtClean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Departamento de Risaralda, Capital Pereira.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Región:  Eje cafetero o Andina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Extensión 70,8 km²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Población:  173.452 hab.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Más de 10 quebradas riegan su suelo, destacándose </a:t>
          </a:r>
          <a:r>
            <a:rPr lang="es-CO" sz="1200" b="0" i="0" kern="1200" dirty="0" smtClean="0"/>
            <a:t>La Q. Dosquebradas, Los Frailes y La Víbora.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>Se comunica con Pereira por el Viaducto César Gaviria Trujillo</a:t>
          </a:r>
          <a:endParaRPr lang="es-CO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/>
        </a:p>
      </dsp:txBody>
      <dsp:txXfrm>
        <a:off x="4411107" y="0"/>
        <a:ext cx="4411107" cy="2484276"/>
      </dsp:txXfrm>
    </dsp:sp>
    <dsp:sp modelId="{529325B9-CF78-4140-8832-BAB469318812}">
      <dsp:nvSpPr>
        <dsp:cNvPr id="0" name=""/>
        <dsp:cNvSpPr/>
      </dsp:nvSpPr>
      <dsp:spPr>
        <a:xfrm rot="10800000">
          <a:off x="0" y="3312368"/>
          <a:ext cx="4411107" cy="33123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Municipio: </a:t>
          </a:r>
          <a:r>
            <a:rPr lang="es-CO" sz="1400" kern="1200" dirty="0" smtClean="0">
              <a:hlinkClick xmlns:r="http://schemas.openxmlformats.org/officeDocument/2006/relationships" r:id="rId3"/>
            </a:rPr>
            <a:t>FACATATIVA</a:t>
          </a:r>
          <a:endParaRPr lang="es-CO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Departamento de Cundinamarca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Región:  Eje cafetero o Andina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Dista 36Km,  de Bogotá Distrito Capital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Población: 142.320 hab.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Superficie: 142 km²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Temperatura : 22º C bajando en la noche hasta 0º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Rico,  en humedales, destacándose, </a:t>
          </a:r>
          <a:r>
            <a:rPr lang="es-CO" sz="1400" b="0" i="0" kern="1200" dirty="0" smtClean="0"/>
            <a:t>El Desecho y Piedras del Tunjo.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14 veredas dependen del Municipio.</a:t>
          </a:r>
          <a:endParaRPr lang="es-CO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/>
        </a:p>
      </dsp:txBody>
      <dsp:txXfrm rot="10800000">
        <a:off x="0" y="4140460"/>
        <a:ext cx="4411107" cy="2484276"/>
      </dsp:txXfrm>
    </dsp:sp>
    <dsp:sp modelId="{6F638467-8EA6-41D8-91D0-91F649537A20}">
      <dsp:nvSpPr>
        <dsp:cNvPr id="0" name=""/>
        <dsp:cNvSpPr/>
      </dsp:nvSpPr>
      <dsp:spPr>
        <a:xfrm rot="5400000">
          <a:off x="4960476" y="2762998"/>
          <a:ext cx="3312368" cy="441110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bg1"/>
              </a:solidFill>
            </a:rPr>
            <a:t>Municipio de:       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bg1"/>
              </a:solidFill>
            </a:rPr>
            <a:t>                      </a:t>
          </a:r>
          <a:r>
            <a:rPr lang="es-CO" sz="1600" b="1" u="sng" kern="1200" dirty="0" smtClean="0">
              <a:solidFill>
                <a:srgbClr val="00B0F0"/>
              </a:solidFill>
            </a:rPr>
            <a:t>PUERTO </a:t>
          </a:r>
          <a:r>
            <a:rPr lang="es-CO" sz="1600" b="1" u="sng" kern="1200" dirty="0" smtClean="0">
              <a:solidFill>
                <a:srgbClr val="00B0F0"/>
              </a:solidFill>
              <a:hlinkClick xmlns:r="http://schemas.openxmlformats.org/officeDocument/2006/relationships" r:id="rId4"/>
            </a:rPr>
            <a:t>LÓPEZ</a:t>
          </a:r>
          <a:endParaRPr lang="es-CO" sz="1600" kern="1200" dirty="0" smtClean="0">
            <a:solidFill>
              <a:srgbClr val="00B0F0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Departamento del Meta,  Capital</a:t>
          </a:r>
          <a:r>
            <a:rPr lang="es-ES" sz="1400" kern="1200" dirty="0" smtClean="0"/>
            <a:t> Villavicencio.</a:t>
          </a:r>
          <a:r>
            <a:rPr lang="es-CO" sz="1400" kern="1200" dirty="0" smtClean="0"/>
            <a:t>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Región de la Orinoquia</a:t>
          </a:r>
          <a:endParaRPr lang="es-CO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Puerto fluvial importante del rio Meta.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Temperatura: 26° a 28° C.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Extensión: 6.898 km²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 smtClean="0"/>
            <a:t>Población: 28.922 hab.</a:t>
          </a:r>
          <a:endParaRPr lang="es-ES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Principal vía de acceso: Carretera que lo comunica con Villavicencio</a:t>
          </a:r>
          <a:endParaRPr lang="es-CO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 dirty="0"/>
        </a:p>
      </dsp:txBody>
      <dsp:txXfrm rot="-5400000">
        <a:off x="4411107" y="4140459"/>
        <a:ext cx="4411107" cy="2484276"/>
      </dsp:txXfrm>
    </dsp:sp>
    <dsp:sp modelId="{046620B4-1EDB-47C7-80AD-A21BDCBA23CB}">
      <dsp:nvSpPr>
        <dsp:cNvPr id="0" name=""/>
        <dsp:cNvSpPr/>
      </dsp:nvSpPr>
      <dsp:spPr>
        <a:xfrm>
          <a:off x="3367633" y="2592284"/>
          <a:ext cx="2035919" cy="1440167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80000"/>
                <a:lumMod val="98000"/>
              </a:schemeClr>
            </a:gs>
            <a:gs pos="100000">
              <a:schemeClr val="accent2"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2">
              <a:shade val="90000"/>
              <a:lumMod val="9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DESCRIPCIÓN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REGIONES ESTUDIADAS   </a:t>
          </a:r>
          <a:endParaRPr lang="es-CO" sz="1900" kern="1200" dirty="0"/>
        </a:p>
      </dsp:txBody>
      <dsp:txXfrm>
        <a:off x="3437936" y="2662587"/>
        <a:ext cx="1895313" cy="1299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53BE-7646-4125-AA37-7BABA27B8C11}">
      <dsp:nvSpPr>
        <dsp:cNvPr id="0" name=""/>
        <dsp:cNvSpPr/>
      </dsp:nvSpPr>
      <dsp:spPr>
        <a:xfrm>
          <a:off x="7322" y="886703"/>
          <a:ext cx="1821483" cy="1093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CATEGORÍA  DE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ANALISIS</a:t>
          </a:r>
          <a:endParaRPr lang="es-CO" sz="1600" kern="1200" dirty="0"/>
        </a:p>
      </dsp:txBody>
      <dsp:txXfrm>
        <a:off x="7322" y="886703"/>
        <a:ext cx="1821483" cy="728593"/>
      </dsp:txXfrm>
    </dsp:sp>
    <dsp:sp modelId="{5C12A9BD-823C-4305-835E-87907D231BD8}">
      <dsp:nvSpPr>
        <dsp:cNvPr id="0" name=""/>
        <dsp:cNvSpPr/>
      </dsp:nvSpPr>
      <dsp:spPr>
        <a:xfrm>
          <a:off x="333011" y="1776512"/>
          <a:ext cx="2001718" cy="43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DESCRIPCIÓN</a:t>
          </a:r>
          <a:endParaRPr lang="es-CO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/>
        </a:p>
      </dsp:txBody>
      <dsp:txXfrm>
        <a:off x="391639" y="1835140"/>
        <a:ext cx="1884462" cy="4238744"/>
      </dsp:txXfrm>
    </dsp:sp>
    <dsp:sp modelId="{B453C9ED-25B5-4D57-BCCE-795078707881}">
      <dsp:nvSpPr>
        <dsp:cNvPr id="0" name=""/>
        <dsp:cNvSpPr/>
      </dsp:nvSpPr>
      <dsp:spPr>
        <a:xfrm rot="21567207">
          <a:off x="2119122" y="1009858"/>
          <a:ext cx="615529" cy="45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2119125" y="1101206"/>
        <a:ext cx="479480" cy="272098"/>
      </dsp:txXfrm>
    </dsp:sp>
    <dsp:sp modelId="{92C2A39C-940C-4C6D-965E-A73EC26B3C39}">
      <dsp:nvSpPr>
        <dsp:cNvPr id="0" name=""/>
        <dsp:cNvSpPr/>
      </dsp:nvSpPr>
      <dsp:spPr>
        <a:xfrm>
          <a:off x="2990129" y="858249"/>
          <a:ext cx="1821483" cy="1093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7056"/>
                <a:satOff val="-3413"/>
                <a:lumOff val="1275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627056"/>
                <a:satOff val="-3413"/>
                <a:lumOff val="1275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DEFINICIÓN</a:t>
          </a:r>
          <a:endParaRPr lang="es-CO" sz="1600" kern="1200" dirty="0"/>
        </a:p>
      </dsp:txBody>
      <dsp:txXfrm>
        <a:off x="2990129" y="858249"/>
        <a:ext cx="1821483" cy="728593"/>
      </dsp:txXfrm>
    </dsp:sp>
    <dsp:sp modelId="{EFDA4867-7379-4981-89A5-2E3822677793}">
      <dsp:nvSpPr>
        <dsp:cNvPr id="0" name=""/>
        <dsp:cNvSpPr/>
      </dsp:nvSpPr>
      <dsp:spPr>
        <a:xfrm>
          <a:off x="3059826" y="1699715"/>
          <a:ext cx="2412608" cy="43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7056"/>
              <a:satOff val="-3413"/>
              <a:lumOff val="127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>
              <a:effectLst/>
            </a:rPr>
            <a:t>Acumulación de desventajas y una mayor posibilidad de presentar un daño, derivado de un conjunto de causas sociales y de algunas características personales y/o culturales</a:t>
          </a:r>
          <a:endParaRPr lang="es-CO" sz="1600" kern="1200" dirty="0"/>
        </a:p>
      </dsp:txBody>
      <dsp:txXfrm>
        <a:off x="3130489" y="1770378"/>
        <a:ext cx="2271282" cy="4214674"/>
      </dsp:txXfrm>
    </dsp:sp>
    <dsp:sp modelId="{BD4AC10E-D048-4E97-A618-23F7B40AF8E1}">
      <dsp:nvSpPr>
        <dsp:cNvPr id="0" name=""/>
        <dsp:cNvSpPr/>
      </dsp:nvSpPr>
      <dsp:spPr>
        <a:xfrm rot="26741">
          <a:off x="5169950" y="1008624"/>
          <a:ext cx="759724" cy="45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54111"/>
            <a:satOff val="-6827"/>
            <a:lumOff val="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5169952" y="1098794"/>
        <a:ext cx="623675" cy="272098"/>
      </dsp:txXfrm>
    </dsp:sp>
    <dsp:sp modelId="{F80A7CD9-61A9-42AD-B126-82F77326540E}">
      <dsp:nvSpPr>
        <dsp:cNvPr id="0" name=""/>
        <dsp:cNvSpPr/>
      </dsp:nvSpPr>
      <dsp:spPr>
        <a:xfrm>
          <a:off x="6245011" y="886703"/>
          <a:ext cx="2627434" cy="1093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4111"/>
                <a:satOff val="-6827"/>
                <a:lumOff val="2549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1254111"/>
                <a:satOff val="-6827"/>
                <a:lumOff val="2549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PREGUNTAS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PROBLEMATIZADORAS</a:t>
          </a:r>
          <a:endParaRPr lang="es-CO" sz="1600" kern="1200" dirty="0"/>
        </a:p>
      </dsp:txBody>
      <dsp:txXfrm>
        <a:off x="6245011" y="886703"/>
        <a:ext cx="2627434" cy="728593"/>
      </dsp:txXfrm>
    </dsp:sp>
    <dsp:sp modelId="{91545438-BD5C-43FD-A74A-9EEBEE3BE2E1}">
      <dsp:nvSpPr>
        <dsp:cNvPr id="0" name=""/>
        <dsp:cNvSpPr/>
      </dsp:nvSpPr>
      <dsp:spPr>
        <a:xfrm>
          <a:off x="6529425" y="1704855"/>
          <a:ext cx="2409749" cy="43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4111"/>
              <a:satOff val="-6827"/>
              <a:lumOff val="254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smtClean="0">
              <a:effectLst/>
            </a:rPr>
            <a:t>¿Cuántos grupos se  identifican como población en situación de vulnerabilidad en el municipio?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smtClean="0">
              <a:effectLst/>
            </a:rPr>
            <a:t>¿Qué está pasando con los grupos en situación de vulnerabilidad?</a:t>
          </a:r>
          <a:endParaRPr lang="es-CO" sz="160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>
            <a:solidFill>
              <a:sysClr val="windowText" lastClr="000000"/>
            </a:solidFill>
            <a:effectLst/>
            <a:latin typeface="Arial"/>
            <a:ea typeface="Calibri"/>
            <a:cs typeface="Times New Roman"/>
          </a:endParaRPr>
        </a:p>
      </dsp:txBody>
      <dsp:txXfrm>
        <a:off x="6600004" y="1775434"/>
        <a:ext cx="2268591" cy="4214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53BE-7646-4125-AA37-7BABA27B8C11}">
      <dsp:nvSpPr>
        <dsp:cNvPr id="0" name=""/>
        <dsp:cNvSpPr/>
      </dsp:nvSpPr>
      <dsp:spPr>
        <a:xfrm>
          <a:off x="5409" y="240451"/>
          <a:ext cx="1808525" cy="1086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CATEGORÍA  DE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ANALISIS</a:t>
          </a:r>
          <a:endParaRPr lang="es-CO" sz="1600" kern="1200" dirty="0"/>
        </a:p>
      </dsp:txBody>
      <dsp:txXfrm>
        <a:off x="5409" y="240451"/>
        <a:ext cx="1808525" cy="723410"/>
      </dsp:txXfrm>
    </dsp:sp>
    <dsp:sp modelId="{5C12A9BD-823C-4305-835E-87907D231BD8}">
      <dsp:nvSpPr>
        <dsp:cNvPr id="0" name=""/>
        <dsp:cNvSpPr/>
      </dsp:nvSpPr>
      <dsp:spPr>
        <a:xfrm>
          <a:off x="357166" y="1137994"/>
          <a:ext cx="2125017" cy="5653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b="1" kern="1200" dirty="0" smtClean="0"/>
            <a:t>GENERALIDADES DEFINICIÓN</a:t>
          </a:r>
          <a:endParaRPr lang="es-CO" sz="1400" b="1" kern="1200" dirty="0"/>
        </a:p>
      </dsp:txBody>
      <dsp:txXfrm>
        <a:off x="419406" y="1200234"/>
        <a:ext cx="2000537" cy="5529207"/>
      </dsp:txXfrm>
    </dsp:sp>
    <dsp:sp modelId="{B453C9ED-25B5-4D57-BCCE-795078707881}">
      <dsp:nvSpPr>
        <dsp:cNvPr id="0" name=""/>
        <dsp:cNvSpPr/>
      </dsp:nvSpPr>
      <dsp:spPr>
        <a:xfrm rot="21567951">
          <a:off x="2119379" y="362724"/>
          <a:ext cx="647598" cy="450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2119382" y="453408"/>
        <a:ext cx="512517" cy="270162"/>
      </dsp:txXfrm>
    </dsp:sp>
    <dsp:sp modelId="{92C2A39C-940C-4C6D-965E-A73EC26B3C39}">
      <dsp:nvSpPr>
        <dsp:cNvPr id="0" name=""/>
        <dsp:cNvSpPr/>
      </dsp:nvSpPr>
      <dsp:spPr>
        <a:xfrm>
          <a:off x="3035766" y="212199"/>
          <a:ext cx="1808525" cy="1086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7056"/>
                <a:satOff val="-3413"/>
                <a:lumOff val="1275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627056"/>
                <a:satOff val="-3413"/>
                <a:lumOff val="1275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DEFINICIÓN</a:t>
          </a:r>
          <a:endParaRPr lang="es-CO" sz="1600" kern="1200" dirty="0"/>
        </a:p>
      </dsp:txBody>
      <dsp:txXfrm>
        <a:off x="3035766" y="212199"/>
        <a:ext cx="1808525" cy="723410"/>
      </dsp:txXfrm>
    </dsp:sp>
    <dsp:sp modelId="{EFDA4867-7379-4981-89A5-2E3822677793}">
      <dsp:nvSpPr>
        <dsp:cNvPr id="0" name=""/>
        <dsp:cNvSpPr/>
      </dsp:nvSpPr>
      <dsp:spPr>
        <a:xfrm>
          <a:off x="3145805" y="1103281"/>
          <a:ext cx="2395446" cy="5653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7056"/>
              <a:satOff val="-3413"/>
              <a:lumOff val="127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>
              <a:effectLst/>
            </a:rPr>
            <a:t>Todas aquellas personas que por su edad, sexo, estado civil, estado físico y/o mental, condición de desplazamiento forzado, posición económica y origen étnico,  se encuentran en condición de riesgo o de desventaja con relación a los demás,  que les impide incorporarse al desarrollo y acceder a mejores condiciones de bienestar y que requieren un esfuerzo adicional,  para incorporarse al desarrollo y a la convivencia.</a:t>
          </a:r>
          <a:endParaRPr lang="es-CO" sz="1200" kern="1200" dirty="0"/>
        </a:p>
      </dsp:txBody>
      <dsp:txXfrm>
        <a:off x="3215965" y="1173441"/>
        <a:ext cx="2255126" cy="5513367"/>
      </dsp:txXfrm>
    </dsp:sp>
    <dsp:sp modelId="{BD4AC10E-D048-4E97-A618-23F7B40AF8E1}">
      <dsp:nvSpPr>
        <dsp:cNvPr id="0" name=""/>
        <dsp:cNvSpPr/>
      </dsp:nvSpPr>
      <dsp:spPr>
        <a:xfrm rot="26741">
          <a:off x="5200081" y="361505"/>
          <a:ext cx="754319" cy="450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54111"/>
            <a:satOff val="-6827"/>
            <a:lumOff val="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5200083" y="451034"/>
        <a:ext cx="619238" cy="270162"/>
      </dsp:txXfrm>
    </dsp:sp>
    <dsp:sp modelId="{F80A7CD9-61A9-42AD-B126-82F77326540E}">
      <dsp:nvSpPr>
        <dsp:cNvPr id="0" name=""/>
        <dsp:cNvSpPr/>
      </dsp:nvSpPr>
      <dsp:spPr>
        <a:xfrm>
          <a:off x="6267494" y="240451"/>
          <a:ext cx="2608743" cy="1086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4111"/>
                <a:satOff val="-6827"/>
                <a:lumOff val="2549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1254111"/>
                <a:satOff val="-6827"/>
                <a:lumOff val="2549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PREGUNTAS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PROBLEMATIZADORAS</a:t>
          </a:r>
          <a:endParaRPr lang="es-CO" sz="1600" kern="1200" dirty="0"/>
        </a:p>
      </dsp:txBody>
      <dsp:txXfrm>
        <a:off x="6267494" y="240451"/>
        <a:ext cx="2608743" cy="723410"/>
      </dsp:txXfrm>
    </dsp:sp>
    <dsp:sp modelId="{91545438-BD5C-43FD-A74A-9EEBEE3BE2E1}">
      <dsp:nvSpPr>
        <dsp:cNvPr id="0" name=""/>
        <dsp:cNvSpPr/>
      </dsp:nvSpPr>
      <dsp:spPr>
        <a:xfrm>
          <a:off x="6549885" y="1080101"/>
          <a:ext cx="2392606" cy="5653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4111"/>
              <a:satOff val="-6827"/>
              <a:lumOff val="254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>
              <a:effectLst/>
            </a:rPr>
            <a:t>¿Qué grupos hacen parte de la población vulnerable del municipio.</a:t>
          </a:r>
          <a:endParaRPr lang="es-CO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>
              <a:effectLst/>
            </a:rPr>
            <a:t>¿Cuáles son las características que identifican los grupos en situación de vulnerabilidad en el municipio?</a:t>
          </a:r>
          <a:endParaRPr lang="es-CO" sz="1800" kern="1200" dirty="0">
            <a:effectLst/>
            <a:latin typeface="Arial"/>
            <a:ea typeface="Calibri"/>
            <a:cs typeface="Times New Roman"/>
          </a:endParaRPr>
        </a:p>
      </dsp:txBody>
      <dsp:txXfrm>
        <a:off x="6619962" y="1150178"/>
        <a:ext cx="2252452" cy="5513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53BE-7646-4125-AA37-7BABA27B8C11}">
      <dsp:nvSpPr>
        <dsp:cNvPr id="0" name=""/>
        <dsp:cNvSpPr/>
      </dsp:nvSpPr>
      <dsp:spPr>
        <a:xfrm>
          <a:off x="5409" y="925294"/>
          <a:ext cx="1808525" cy="1086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CATEGORÍA  DE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ANALISIS</a:t>
          </a:r>
          <a:endParaRPr lang="es-CO" sz="1600" kern="1200" dirty="0"/>
        </a:p>
      </dsp:txBody>
      <dsp:txXfrm>
        <a:off x="5409" y="925294"/>
        <a:ext cx="1808525" cy="723410"/>
      </dsp:txXfrm>
    </dsp:sp>
    <dsp:sp modelId="{5C12A9BD-823C-4305-835E-87907D231BD8}">
      <dsp:nvSpPr>
        <dsp:cNvPr id="0" name=""/>
        <dsp:cNvSpPr/>
      </dsp:nvSpPr>
      <dsp:spPr>
        <a:xfrm>
          <a:off x="282944" y="1788192"/>
          <a:ext cx="2125017" cy="42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smtClean="0">
              <a:effectLst/>
            </a:rPr>
            <a:t>GESTIÓN</a:t>
          </a:r>
          <a:endParaRPr lang="es-CO" sz="1600" kern="1200" dirty="0"/>
        </a:p>
      </dsp:txBody>
      <dsp:txXfrm>
        <a:off x="345184" y="1850432"/>
        <a:ext cx="2000537" cy="4159520"/>
      </dsp:txXfrm>
    </dsp:sp>
    <dsp:sp modelId="{B453C9ED-25B5-4D57-BCCE-795078707881}">
      <dsp:nvSpPr>
        <dsp:cNvPr id="0" name=""/>
        <dsp:cNvSpPr/>
      </dsp:nvSpPr>
      <dsp:spPr>
        <a:xfrm rot="21567951">
          <a:off x="2119379" y="1047568"/>
          <a:ext cx="647598" cy="450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2119382" y="1138252"/>
        <a:ext cx="512517" cy="270162"/>
      </dsp:txXfrm>
    </dsp:sp>
    <dsp:sp modelId="{92C2A39C-940C-4C6D-965E-A73EC26B3C39}">
      <dsp:nvSpPr>
        <dsp:cNvPr id="0" name=""/>
        <dsp:cNvSpPr/>
      </dsp:nvSpPr>
      <dsp:spPr>
        <a:xfrm>
          <a:off x="3035766" y="897043"/>
          <a:ext cx="1808525" cy="1086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7056"/>
                <a:satOff val="-3413"/>
                <a:lumOff val="1275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627056"/>
                <a:satOff val="-3413"/>
                <a:lumOff val="1275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DEFINICIÓN</a:t>
          </a:r>
          <a:endParaRPr lang="es-CO" sz="1600" kern="1200" dirty="0"/>
        </a:p>
      </dsp:txBody>
      <dsp:txXfrm>
        <a:off x="3035766" y="897043"/>
        <a:ext cx="1808525" cy="723410"/>
      </dsp:txXfrm>
    </dsp:sp>
    <dsp:sp modelId="{EFDA4867-7379-4981-89A5-2E3822677793}">
      <dsp:nvSpPr>
        <dsp:cNvPr id="0" name=""/>
        <dsp:cNvSpPr/>
      </dsp:nvSpPr>
      <dsp:spPr>
        <a:xfrm>
          <a:off x="3145805" y="1754348"/>
          <a:ext cx="2395446" cy="42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7056"/>
              <a:satOff val="-3413"/>
              <a:lumOff val="127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smtClean="0">
              <a:effectLst/>
            </a:rPr>
            <a:t>Políticas locales que se han implementado frente a la población vulnerable y la pertinencia de su implementación en los municipios de  Cartagena de Indias-Bolívar, Dosquebradas- Pereira, Facatativá-Cundinamarca y Puerto López Meta</a:t>
          </a:r>
          <a:endParaRPr lang="es-CO" sz="16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500" kern="1200" dirty="0">
            <a:solidFill>
              <a:sysClr val="windowText" lastClr="000000"/>
            </a:solidFill>
            <a:effectLst/>
            <a:latin typeface="Arial"/>
            <a:ea typeface="Calibri"/>
            <a:cs typeface="Times New Roman"/>
          </a:endParaRPr>
        </a:p>
      </dsp:txBody>
      <dsp:txXfrm>
        <a:off x="3215965" y="1824508"/>
        <a:ext cx="2255126" cy="4143680"/>
      </dsp:txXfrm>
    </dsp:sp>
    <dsp:sp modelId="{BD4AC10E-D048-4E97-A618-23F7B40AF8E1}">
      <dsp:nvSpPr>
        <dsp:cNvPr id="0" name=""/>
        <dsp:cNvSpPr/>
      </dsp:nvSpPr>
      <dsp:spPr>
        <a:xfrm rot="26741">
          <a:off x="5200081" y="1046348"/>
          <a:ext cx="754319" cy="450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54111"/>
            <a:satOff val="-6827"/>
            <a:lumOff val="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5200083" y="1135877"/>
        <a:ext cx="619238" cy="270162"/>
      </dsp:txXfrm>
    </dsp:sp>
    <dsp:sp modelId="{F80A7CD9-61A9-42AD-B126-82F77326540E}">
      <dsp:nvSpPr>
        <dsp:cNvPr id="0" name=""/>
        <dsp:cNvSpPr/>
      </dsp:nvSpPr>
      <dsp:spPr>
        <a:xfrm>
          <a:off x="6267494" y="925294"/>
          <a:ext cx="2608743" cy="1086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4111"/>
                <a:satOff val="-6827"/>
                <a:lumOff val="2549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1254111"/>
                <a:satOff val="-6827"/>
                <a:lumOff val="2549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PREGUNTAS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PROBLEMATIZADORAS</a:t>
          </a:r>
          <a:endParaRPr lang="es-CO" sz="1600" kern="1200" dirty="0"/>
        </a:p>
      </dsp:txBody>
      <dsp:txXfrm>
        <a:off x="6267494" y="925294"/>
        <a:ext cx="2608743" cy="723410"/>
      </dsp:txXfrm>
    </dsp:sp>
    <dsp:sp modelId="{91545438-BD5C-43FD-A74A-9EEBEE3BE2E1}">
      <dsp:nvSpPr>
        <dsp:cNvPr id="0" name=""/>
        <dsp:cNvSpPr/>
      </dsp:nvSpPr>
      <dsp:spPr>
        <a:xfrm>
          <a:off x="6549885" y="1736784"/>
          <a:ext cx="2392606" cy="42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4111"/>
              <a:satOff val="-6827"/>
              <a:lumOff val="254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smtClean="0">
              <a:effectLst/>
            </a:rPr>
            <a:t>¿Qué medidas se están tomando para beneficiar a los grupos vulnerables del municipio?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smtClean="0">
              <a:effectLst/>
            </a:rPr>
            <a:t>¿Cómo se podrían contribuir a la inclusión y apoyo a las personas en condición de vulnerabilidad?</a:t>
          </a:r>
          <a:endParaRPr lang="es-CO" sz="1600" kern="1200" dirty="0">
            <a:effectLst/>
            <a:latin typeface="Arial"/>
            <a:ea typeface="Calibri"/>
            <a:cs typeface="Times New Roman"/>
          </a:endParaRPr>
        </a:p>
      </dsp:txBody>
      <dsp:txXfrm>
        <a:off x="6619962" y="1806861"/>
        <a:ext cx="2252452" cy="41438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0C3D4-A406-4162-89AC-854EA5CDD83E}">
      <dsp:nvSpPr>
        <dsp:cNvPr id="0" name=""/>
        <dsp:cNvSpPr/>
      </dsp:nvSpPr>
      <dsp:spPr>
        <a:xfrm>
          <a:off x="3384351" y="3098631"/>
          <a:ext cx="2375296" cy="237529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/>
            <a:t>DATOS</a:t>
          </a:r>
          <a:endParaRPr lang="es-CO" sz="3600" kern="1200" dirty="0"/>
        </a:p>
      </dsp:txBody>
      <dsp:txXfrm>
        <a:off x="3732205" y="3446485"/>
        <a:ext cx="1679588" cy="1679588"/>
      </dsp:txXfrm>
    </dsp:sp>
    <dsp:sp modelId="{6FEEC8A8-6E4F-42B7-AB2A-A826AD05FDC7}">
      <dsp:nvSpPr>
        <dsp:cNvPr id="0" name=""/>
        <dsp:cNvSpPr/>
      </dsp:nvSpPr>
      <dsp:spPr>
        <a:xfrm rot="16245171">
          <a:off x="4424169" y="2909758"/>
          <a:ext cx="331222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331222" y="233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581500" y="2924856"/>
        <a:ext cx="16561" cy="16561"/>
      </dsp:txXfrm>
    </dsp:sp>
    <dsp:sp modelId="{961FEE5E-4310-4E32-A154-45C82179038A}">
      <dsp:nvSpPr>
        <dsp:cNvPr id="0" name=""/>
        <dsp:cNvSpPr/>
      </dsp:nvSpPr>
      <dsp:spPr>
        <a:xfrm>
          <a:off x="3419913" y="392345"/>
          <a:ext cx="2375296" cy="2375296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baseline="0" dirty="0" smtClean="0"/>
            <a:t>ENTREVISTA</a:t>
          </a:r>
          <a:endParaRPr lang="es-CO" sz="2000" kern="1200" baseline="0" dirty="0"/>
        </a:p>
      </dsp:txBody>
      <dsp:txXfrm>
        <a:off x="3767767" y="740199"/>
        <a:ext cx="1679588" cy="1679588"/>
      </dsp:txXfrm>
    </dsp:sp>
    <dsp:sp modelId="{1C60CEFD-5030-4C6D-BB57-7056D0363E12}">
      <dsp:nvSpPr>
        <dsp:cNvPr id="0" name=""/>
        <dsp:cNvSpPr/>
      </dsp:nvSpPr>
      <dsp:spPr>
        <a:xfrm>
          <a:off x="5759648" y="4262901"/>
          <a:ext cx="718222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718222" y="233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6100803" y="4268324"/>
        <a:ext cx="35911" cy="35911"/>
      </dsp:txXfrm>
    </dsp:sp>
    <dsp:sp modelId="{4130BA03-1BB7-4AFF-A363-16C28130ED93}">
      <dsp:nvSpPr>
        <dsp:cNvPr id="0" name=""/>
        <dsp:cNvSpPr/>
      </dsp:nvSpPr>
      <dsp:spPr>
        <a:xfrm>
          <a:off x="6477870" y="3098631"/>
          <a:ext cx="2375296" cy="2375296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ARTICULOS DE INTERNET</a:t>
          </a:r>
          <a:endParaRPr lang="es-CO" sz="1800" kern="1200" dirty="0"/>
        </a:p>
      </dsp:txBody>
      <dsp:txXfrm>
        <a:off x="6825724" y="3446485"/>
        <a:ext cx="1679588" cy="1679588"/>
      </dsp:txXfrm>
    </dsp:sp>
    <dsp:sp modelId="{53987C65-D6B1-460A-80DF-16C783319BBF}">
      <dsp:nvSpPr>
        <dsp:cNvPr id="0" name=""/>
        <dsp:cNvSpPr/>
      </dsp:nvSpPr>
      <dsp:spPr>
        <a:xfrm rot="5448708">
          <a:off x="4452817" y="5551346"/>
          <a:ext cx="201851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201851" y="233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4548697" y="5569678"/>
        <a:ext cx="10092" cy="10092"/>
      </dsp:txXfrm>
    </dsp:sp>
    <dsp:sp modelId="{DBD80118-D50B-4E10-A2B1-B01FECCCA49C}">
      <dsp:nvSpPr>
        <dsp:cNvPr id="0" name=""/>
        <dsp:cNvSpPr/>
      </dsp:nvSpPr>
      <dsp:spPr>
        <a:xfrm>
          <a:off x="3347838" y="5675521"/>
          <a:ext cx="2375296" cy="2375296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APUNTES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 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INVESTIGACIÓN</a:t>
          </a:r>
          <a:endParaRPr lang="es-CO" sz="1400" kern="1200" dirty="0"/>
        </a:p>
      </dsp:txBody>
      <dsp:txXfrm>
        <a:off x="3695692" y="6023375"/>
        <a:ext cx="1679588" cy="1679588"/>
      </dsp:txXfrm>
    </dsp:sp>
    <dsp:sp modelId="{D2AB9A94-ABE8-4C93-AE0B-74D6A7313035}">
      <dsp:nvSpPr>
        <dsp:cNvPr id="0" name=""/>
        <dsp:cNvSpPr/>
      </dsp:nvSpPr>
      <dsp:spPr>
        <a:xfrm rot="10800000">
          <a:off x="2666129" y="4262901"/>
          <a:ext cx="718222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718222" y="233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3007284" y="4268324"/>
        <a:ext cx="35911" cy="35911"/>
      </dsp:txXfrm>
    </dsp:sp>
    <dsp:sp modelId="{24E9B5BC-0F67-4F14-BA62-211CFCC489F8}">
      <dsp:nvSpPr>
        <dsp:cNvPr id="0" name=""/>
        <dsp:cNvSpPr/>
      </dsp:nvSpPr>
      <dsp:spPr>
        <a:xfrm>
          <a:off x="290832" y="3098631"/>
          <a:ext cx="2375296" cy="2375296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DOCUMENTOS ORIGINALES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PLAN DE DESARROLLO MUNICIPAL</a:t>
          </a:r>
          <a:endParaRPr lang="es-CO" sz="1600" kern="1200" dirty="0"/>
        </a:p>
      </dsp:txBody>
      <dsp:txXfrm>
        <a:off x="638686" y="3446485"/>
        <a:ext cx="1679588" cy="16795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A5C33-D776-4E23-9C17-BB577C89CE0A}">
      <dsp:nvSpPr>
        <dsp:cNvPr id="0" name=""/>
        <dsp:cNvSpPr/>
      </dsp:nvSpPr>
      <dsp:spPr>
        <a:xfrm>
          <a:off x="8" y="1296162"/>
          <a:ext cx="4968552" cy="49685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ED989-93D4-4F9C-B340-D66840D73D94}">
      <dsp:nvSpPr>
        <dsp:cNvPr id="0" name=""/>
        <dsp:cNvSpPr/>
      </dsp:nvSpPr>
      <dsp:spPr>
        <a:xfrm>
          <a:off x="179528" y="1872197"/>
          <a:ext cx="3548374" cy="35483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E9ACC9-5864-4C49-AA5F-83D6E5B9B424}">
      <dsp:nvSpPr>
        <dsp:cNvPr id="0" name=""/>
        <dsp:cNvSpPr/>
      </dsp:nvSpPr>
      <dsp:spPr>
        <a:xfrm>
          <a:off x="2411768" y="3456383"/>
          <a:ext cx="2129024" cy="21290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240BD-5F26-475C-A4A0-153151F57755}">
      <dsp:nvSpPr>
        <dsp:cNvPr id="0" name=""/>
        <dsp:cNvSpPr/>
      </dsp:nvSpPr>
      <dsp:spPr>
        <a:xfrm>
          <a:off x="1935576" y="3801590"/>
          <a:ext cx="709674" cy="7096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A315EF-EBCD-4883-83F6-BA0FA2B89033}">
      <dsp:nvSpPr>
        <dsp:cNvPr id="0" name=""/>
        <dsp:cNvSpPr/>
      </dsp:nvSpPr>
      <dsp:spPr>
        <a:xfrm>
          <a:off x="6039167" y="0"/>
          <a:ext cx="2484276" cy="118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No hay verdaderos planes de choque para evitar que los porcentajes crezcan</a:t>
          </a:r>
          <a:r>
            <a:rPr lang="es-CO" sz="1600" kern="1200" dirty="0" smtClean="0"/>
            <a:t> </a:t>
          </a:r>
          <a:br>
            <a:rPr lang="es-CO" sz="1600" kern="1200" dirty="0" smtClean="0"/>
          </a:br>
          <a:endParaRPr lang="es-CO" sz="1600" kern="1200" dirty="0"/>
        </a:p>
      </dsp:txBody>
      <dsp:txXfrm>
        <a:off x="6039167" y="0"/>
        <a:ext cx="2484276" cy="1188312"/>
      </dsp:txXfrm>
    </dsp:sp>
    <dsp:sp modelId="{CF7B43E3-BD79-4FBA-8317-26C0A0F2F727}">
      <dsp:nvSpPr>
        <dsp:cNvPr id="0" name=""/>
        <dsp:cNvSpPr/>
      </dsp:nvSpPr>
      <dsp:spPr>
        <a:xfrm>
          <a:off x="4815034" y="301623"/>
          <a:ext cx="6210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18747-6A5B-43A9-A291-64425DA0F641}">
      <dsp:nvSpPr>
        <dsp:cNvPr id="0" name=""/>
        <dsp:cNvSpPr/>
      </dsp:nvSpPr>
      <dsp:spPr>
        <a:xfrm rot="5400000">
          <a:off x="1521251" y="694358"/>
          <a:ext cx="3511110" cy="273270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9AC50-DFE3-4F09-BC2B-28105E348086}">
      <dsp:nvSpPr>
        <dsp:cNvPr id="0" name=""/>
        <dsp:cNvSpPr/>
      </dsp:nvSpPr>
      <dsp:spPr>
        <a:xfrm>
          <a:off x="5076063" y="936098"/>
          <a:ext cx="3240340" cy="1476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Las rutas muy largas y proyectos del estado se ven demasiado frágiles para lograr soluciones a corto plazo</a:t>
          </a:r>
          <a:endParaRPr lang="es-CO" sz="1400" kern="1200" dirty="0"/>
        </a:p>
      </dsp:txBody>
      <dsp:txXfrm>
        <a:off x="5076063" y="936098"/>
        <a:ext cx="3240340" cy="1476346"/>
      </dsp:txXfrm>
    </dsp:sp>
    <dsp:sp modelId="{88977475-2E3B-41AC-95C1-533A541D31BD}">
      <dsp:nvSpPr>
        <dsp:cNvPr id="0" name=""/>
        <dsp:cNvSpPr/>
      </dsp:nvSpPr>
      <dsp:spPr>
        <a:xfrm>
          <a:off x="5418098" y="1782468"/>
          <a:ext cx="6210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37901-5917-489A-8FB4-95DC2938085B}">
      <dsp:nvSpPr>
        <dsp:cNvPr id="0" name=""/>
        <dsp:cNvSpPr/>
      </dsp:nvSpPr>
      <dsp:spPr>
        <a:xfrm rot="5400000">
          <a:off x="2904011" y="2154281"/>
          <a:ext cx="2883416" cy="214061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02A31-A675-4204-846E-3273C2536E0E}">
      <dsp:nvSpPr>
        <dsp:cNvPr id="0" name=""/>
        <dsp:cNvSpPr/>
      </dsp:nvSpPr>
      <dsp:spPr>
        <a:xfrm>
          <a:off x="5742135" y="2304255"/>
          <a:ext cx="3078340" cy="133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La información, propagandas y las charlas para denunciar, han ayudado a que las despierten y denuncien, lamentablemente en este proceso quitamos la ingenuidad a los niños.</a:t>
          </a:r>
          <a:endParaRPr lang="es-CO" sz="1400" kern="1200" dirty="0"/>
        </a:p>
      </dsp:txBody>
      <dsp:txXfrm>
        <a:off x="5742135" y="2304255"/>
        <a:ext cx="3078340" cy="1333048"/>
      </dsp:txXfrm>
    </dsp:sp>
    <dsp:sp modelId="{AA36D354-5216-40BD-B5FC-B920B63F8A26}">
      <dsp:nvSpPr>
        <dsp:cNvPr id="0" name=""/>
        <dsp:cNvSpPr/>
      </dsp:nvSpPr>
      <dsp:spPr>
        <a:xfrm>
          <a:off x="5418098" y="2970780"/>
          <a:ext cx="6210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28B97-511E-40DA-8AE7-26394A84799C}">
      <dsp:nvSpPr>
        <dsp:cNvPr id="0" name=""/>
        <dsp:cNvSpPr/>
      </dsp:nvSpPr>
      <dsp:spPr>
        <a:xfrm rot="5400000">
          <a:off x="3492370" y="3243636"/>
          <a:ext cx="2199412" cy="165204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C90DA-56C8-4D16-9EBD-74896FE3D869}">
      <dsp:nvSpPr>
        <dsp:cNvPr id="0" name=""/>
        <dsp:cNvSpPr/>
      </dsp:nvSpPr>
      <dsp:spPr>
        <a:xfrm>
          <a:off x="5436085" y="4248476"/>
          <a:ext cx="2484276" cy="118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Es obvio que,  la población vulnerable es mucha más de la que pensábamos en un principio, y a la larga termina afectando a toda la población colombiana</a:t>
          </a:r>
          <a:br>
            <a:rPr lang="es-CO" sz="1400" kern="1200" dirty="0" smtClean="0"/>
          </a:br>
          <a:endParaRPr lang="es-CO" sz="1400" kern="1200" dirty="0"/>
        </a:p>
      </dsp:txBody>
      <dsp:txXfrm>
        <a:off x="5436085" y="4248476"/>
        <a:ext cx="2484276" cy="1188312"/>
      </dsp:txXfrm>
    </dsp:sp>
    <dsp:sp modelId="{FD6DF6BA-B3D6-4E70-BA0C-C636FD59795D}">
      <dsp:nvSpPr>
        <dsp:cNvPr id="0" name=""/>
        <dsp:cNvSpPr/>
      </dsp:nvSpPr>
      <dsp:spPr>
        <a:xfrm>
          <a:off x="5148064" y="4320480"/>
          <a:ext cx="6210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76F59-2958-4F9C-BF68-B7B475919618}">
      <dsp:nvSpPr>
        <dsp:cNvPr id="0" name=""/>
        <dsp:cNvSpPr/>
      </dsp:nvSpPr>
      <dsp:spPr>
        <a:xfrm rot="5400000">
          <a:off x="4082138" y="4337297"/>
          <a:ext cx="1511764" cy="115436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51C038-52B6-4D04-9308-049F95D19A71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BE857A-7BAC-4E1A-9153-4E9002E2A04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479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4C2518-763B-41BA-A418-1D0545BE4358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B4A3A0-5151-4BEF-8572-B84AE53EE7E7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D86E92-D174-46AF-81E2-A6D43D5A74AC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0C9BC9-0262-4D7E-92A1-07D1A06334B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6FDF-3FD5-4A82-8E7D-75C7A006BCA7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EFFC-9824-4F7C-A7A0-8AC8A6514E8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9D457-45D4-4205-9822-A205B8BA0F76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D035-E01E-4A97-B58C-03676CE0CE5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388D-013E-406B-87AF-BF5FCA0F2FEB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CFC9-690F-40CC-87D2-9BC3C8486BB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BFD4-5022-4603-A7B3-B5045A5B38C1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B40C-98E4-4DC9-867A-C3D2A3A0A31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0C45-AA04-4D59-83A1-670CF922362C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8526-0534-4B86-8E3A-495FBDD2B62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8DEA-DDC9-44C6-8188-532E09E65195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16B0-95BE-43B5-8276-5F2FA60E7F1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3193-7AE4-4D96-B7CB-71AA79C64C49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5EB8-C597-44F0-8F07-DFF4ACE4395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C462-EA4C-4BAE-8342-1BA080664816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135E-4048-4DB3-8E09-DF8BFDF50D8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1064-27B2-42C2-A22F-DE220181ABD9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993B-57F5-4EDC-9A6D-728286BC136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5A4C3-83F6-4036-9F26-8EA7C4DC6FAD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EC66-4B99-4C67-ABD2-9261C713C65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EE44B-6F76-410A-BDE6-4C0777C24C77}" type="datetimeFigureOut">
              <a:rPr lang="es-CO"/>
              <a:pPr>
                <a:defRPr/>
              </a:pPr>
              <a:t>12/06/2013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04DCA-BB96-4F65-8984-CC718FDE527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04" r:id="rId7"/>
    <p:sldLayoutId id="2147483705" r:id="rId8"/>
    <p:sldLayoutId id="2147483706" r:id="rId9"/>
    <p:sldLayoutId id="2147483713" r:id="rId10"/>
    <p:sldLayoutId id="21474837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med.net/libros/index.htm" TargetMode="External"/><Relationship Id="rId7" Type="http://schemas.openxmlformats.org/officeDocument/2006/relationships/hyperlink" Target="http://www.cartagena.gov.co/Concejo/Documentos/POLITICa,final.pdf" TargetMode="External"/><Relationship Id="rId2" Type="http://schemas.openxmlformats.org/officeDocument/2006/relationships/hyperlink" Target="http://www.cartagenacomovamos.org/cartagena_division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Puerto_L%C3%B3pez" TargetMode="External"/><Relationship Id="rId5" Type="http://schemas.openxmlformats.org/officeDocument/2006/relationships/hyperlink" Target="http://www.ub.edu/geocrit/-xcol/284.htm" TargetMode="External"/><Relationship Id="rId4" Type="http://schemas.openxmlformats.org/officeDocument/2006/relationships/hyperlink" Target="http://www.eumed.net/libros/2010b/691/DIAGNOSTICO%20AMBIENTAL%20DE%20LOS%20CUERPOS%20INTERNOS%20DE%20AGUA%20DE%20LA%20CIUDAD%20DE%20CARTAGENA%20DE%20INDIAS%20CONCLUSION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tagenacomovamos.org/cartagena_division.php" TargetMode="External"/><Relationship Id="rId3" Type="http://schemas.openxmlformats.org/officeDocument/2006/relationships/hyperlink" Target="http://www.pnud.org.co/img_upload/33323133323161646164616461646164/Politica%20Publica%20Inclusion%20Productiva%20Cartagena.pdf" TargetMode="External"/><Relationship Id="rId7" Type="http://schemas.openxmlformats.org/officeDocument/2006/relationships/hyperlink" Target="http://www.icbf.gov.co/portal/page/portal/PortalICBF/Bienestar/Programas%20y%20Estrat%C3%A9gias/ObservatorioBienestar/Boletines/OBSERVATORIO%20DE%20LANI%C3%91EZn2.pdf" TargetMode="External"/><Relationship Id="rId2" Type="http://schemas.openxmlformats.org/officeDocument/2006/relationships/hyperlink" Target="file:///C:\Documents%20and%20Settings\Patricia\Mis%20documentos\mapa%20regional%203.cma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slideshare.net/cteinsprivera/mapa-de-ruta-para-las-situaciones-de-maltrato-y-abuso-sexual-en-nios-nias-y-adolescentes" TargetMode="External"/><Relationship Id="rId5" Type="http://schemas.openxmlformats.org/officeDocument/2006/relationships/hyperlink" Target="http://www.caracol.com.co/noticias/actualidad/las-cifras-de-maltrato-infantil-se-dispararon-en-colombia-icbf/20111121/nota/1581262.aspx" TargetMode="External"/><Relationship Id="rId4" Type="http://schemas.openxmlformats.org/officeDocument/2006/relationships/hyperlink" Target="http://es.slideshare.net/lictorres11/maltrato-de-menores?src=related_normal&amp;rel=5852165" TargetMode="External"/><Relationship Id="rId9" Type="http://schemas.openxmlformats.org/officeDocument/2006/relationships/hyperlink" Target="http://www.puertolopez-meta.gov.co/sitio.shtml?x=241714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file:///C:\Documents%20and%20Settings\Patricia\Mis%20documentos\mapa%20regional%20fin.cmap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6777318" cy="173198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Mapas de conocimiento regional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149725"/>
            <a:ext cx="6400800" cy="2232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b="1" dirty="0" smtClean="0">
                <a:effectLst/>
              </a:rPr>
              <a:t>ANNIE KATIUSKA ALVIS AMADOR</a:t>
            </a:r>
            <a:endParaRPr lang="es-CO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CO" b="1" dirty="0">
                <a:effectLst/>
              </a:rPr>
              <a:t>MARTHA HERNANDEZ</a:t>
            </a:r>
            <a:endParaRPr lang="es-CO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CO" b="1" dirty="0">
                <a:effectLst/>
              </a:rPr>
              <a:t>JAVIER IVAN MARTINEZ</a:t>
            </a:r>
            <a:endParaRPr lang="es-CO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CO" b="1" dirty="0" smtClean="0">
                <a:effectLst/>
              </a:rPr>
              <a:t>ROLFE RENAN MONROY</a:t>
            </a:r>
            <a:endParaRPr lang="es-CO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CO" b="1" dirty="0">
                <a:effectLst/>
              </a:rPr>
              <a:t>712001_32</a:t>
            </a:r>
            <a:endParaRPr lang="es-CO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es-CO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5570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9022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83917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282" y="2428868"/>
            <a:ext cx="184730" cy="120032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sz="3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sz="3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052736"/>
            <a:ext cx="792088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sz="5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INSTRUMENTOS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RECOLECCIÓN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APLICADOS</a:t>
            </a:r>
            <a:endParaRPr lang="es-CO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es-CO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865421"/>
              </p:ext>
            </p:extLst>
          </p:nvPr>
        </p:nvGraphicFramePr>
        <p:xfrm>
          <a:off x="0" y="-1214470"/>
          <a:ext cx="9144000" cy="857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04155278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rot="20944418">
            <a:off x="317583" y="3324443"/>
            <a:ext cx="4791672" cy="115534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 </a:t>
            </a:r>
            <a:br>
              <a:rPr lang="es-ES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OBTENIDOS</a:t>
            </a:r>
            <a:endParaRPr lang="es-CO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BIBLIOGRAFÍA</a:t>
            </a:r>
            <a:endParaRPr lang="es-CO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778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14348" y="620688"/>
            <a:ext cx="7747000" cy="5922970"/>
          </a:xfrm>
          <a:ln>
            <a:solidFill>
              <a:schemeClr val="accent1"/>
            </a:solidFill>
          </a:ln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s-CO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CARTAGENA CÓMO VAMOS</a:t>
            </a:r>
            <a:r>
              <a:rPr lang="es-CO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Recuperado en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http://www.cartagenacomovamos.org/cartagena_division.php</a:t>
            </a:r>
            <a:endParaRPr lang="es-CO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BELTRÁN</a:t>
            </a:r>
            <a:r>
              <a:rPr lang="es-CO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Angie Paola y Suárez </a:t>
            </a:r>
            <a:r>
              <a:rPr lang="es-CO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Esquivia</a:t>
            </a: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s-CO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Leidys</a:t>
            </a: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 Diagnóstico ambiental de los cuerpos internos de agua de la ciudad de Cartagena de indias. </a:t>
            </a:r>
            <a:r>
              <a:rPr lang="es-CO" sz="48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Biblioteca virtual de derecho, economía y ciencias sociales</a:t>
            </a:r>
            <a:r>
              <a:rPr lang="es-CO" sz="4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Isbn-13: 978-84-693-2678-7 nº registro: 10/49116. Recuperado en 21 de mayo de 2013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s-CO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http://www.eumed.net/libros/2010b/691/diagnostico%20ambiental%20de%20los%20cuerpos%20internos%20de%20agua%20de%20la%20ciudad%20de%20cartagena%20de%20indias%20conclusion.htm</a:t>
            </a:r>
            <a:endParaRPr lang="es-CO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s-CO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HERRERA</a:t>
            </a:r>
            <a:r>
              <a:rPr lang="es-CO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L. Manifestaciones de la pobreza en Cartagena de indias. </a:t>
            </a:r>
            <a:r>
              <a:rPr lang="pt-PT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Cartagena de índias y otros. </a:t>
            </a: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Rescatado el 9 de mayo de 2012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http://www.ub.edu/geocrit/-xcol/284.htm</a:t>
            </a: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s-CO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 DE DESARROLLO MUNICIPAL DE PUERTO LÓPEZ </a:t>
            </a:r>
            <a:r>
              <a:rPr lang="es-CO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 </a:t>
            </a:r>
            <a:r>
              <a:rPr lang="es-CO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2008-2011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sz="4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CO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 DE DESARROLLO MUNICIPAL DE PUERTO LÓPEZ </a:t>
            </a:r>
            <a:r>
              <a:rPr lang="es-CO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Meta 2012-2015</a:t>
            </a:r>
          </a:p>
          <a:p>
            <a:pPr>
              <a:buNone/>
            </a:pPr>
            <a:endParaRPr lang="es-CO" sz="4800" u="sng" dirty="0" smtClean="0">
              <a:solidFill>
                <a:schemeClr val="tx1">
                  <a:lumMod val="85000"/>
                  <a:lumOff val="15000"/>
                </a:schemeClr>
              </a:solidFill>
              <a:hlinkClick r:id="rId6"/>
            </a:endParaRPr>
          </a:p>
          <a:p>
            <a:pPr>
              <a:buNone/>
            </a:pPr>
            <a:r>
              <a:rPr lang="es-ES" sz="4800" u="sng" dirty="0" smtClean="0">
                <a:hlinkClick r:id="rId6"/>
              </a:rPr>
              <a:t>http://es.wikipedia.org/wiki/Puerto_L%C3%B3pez</a:t>
            </a:r>
            <a:r>
              <a:rPr lang="es-ES" sz="4800" dirty="0" smtClean="0"/>
              <a:t>. Recuperado el 13 de febrero de 2013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POLITICA DE INCLUSION PRODUCTIVA PARA POBLACION EN SITUACION DE POBREZA Y VULNERABILIDAD CARTAGENA DE INDIAS DISTRITO TURISTICO Y CULTURA. Rescatado 21 de mayo de 2013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http://www.cartagena.gov.co/Concejo/Documentos/POLITICa,final.pdf</a:t>
            </a:r>
            <a:endParaRPr lang="es-CO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8500" y="333375"/>
            <a:ext cx="7747000" cy="5792788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dirty="0" smtClean="0">
              <a:solidFill>
                <a:schemeClr val="tx1"/>
              </a:solidFill>
              <a:hlinkClick r:id="rId2" action="ppaction://hlinkfile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file"/>
              </a:rPr>
              <a:t>MAPA REGIONAL</a:t>
            </a:r>
            <a:endParaRPr lang="es-CO" b="1" u="sng" dirty="0" smtClean="0">
              <a:solidFill>
                <a:schemeClr val="tx1">
                  <a:lumMod val="95000"/>
                  <a:lumOff val="5000"/>
                </a:schemeClr>
              </a:solidFill>
              <a:hlinkClick r:id="rId2" action="ppaction://hlinkfile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file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:///C:/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Documents%20and%20Settings/Patricia/Mis%20documentos/mapa%20regional%203.cmap.html</a:t>
            </a:r>
            <a:endParaRPr lang="es-C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 </a:t>
            </a: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SOLA CARTAGENA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Política de inclusión productiva para población en situación de pobreza y vulnerabilidad Cartagena de Indias Distrito Turístico y Cultural. Rescatado 21 de mayo de 2013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http://www.pnud.org.co/img_upload/33323133323161646164616461646164/Politica%20Publica%20Inclusion%20Productiva%20Cartagena.pdf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MALTRATO Y ABUSO INFANTIL.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Rescatado 21 de mayo de 2013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http://es.slideshare.net/lictorres11/maltrato-de-menores?src=related_normal&amp;rel=5852165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CIFRAS DE MALTRATO INFANTIL SE DISPARARON EN COLOMBIA: ICBF.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Caracol radio. </a:t>
            </a:r>
            <a:r>
              <a:rPr lang="es-CO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oviembre</a:t>
            </a:r>
            <a:r>
              <a:rPr lang="es-CO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21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s-CO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2011.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Rescatado 21 de mayo de 2013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http://www.caracol.com.co/noticias/actualidad/las-cifras-de-maltrato-infantil-se-dispararon-en-colombia-icbf/20111121/nota/1581262.aspx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MAPA DE RUTA PARA LAS SITUACIONES DE MALTRATO Y ABUSO SEXUAL EN NIÑOS, NIÑAS Y ADOLESCENTES.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Rescatado 21 de mayo de 20 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http://es.slideshare.net/cteinsprivera/mapa-de-ruta-para-las-situaciones-de-maltrato-y-abuso-sexual-en-nios-nias-y-adolescentes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OBSERVATORIO DEL BIENESTAR DE LA NIÑEZ.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Protegiendo a la niñez del abuso sexual. Diego Andrés Molano Aponte. Director General. Diciembre de 2012. Rescatado 21 de mayo de 2013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http://www.icbf.gov.co/portal/page/portal/PortalICBF/Bienestar/Programas%20y%20Estrat%C3%A9gias/ObservatorioBienestar/Boletines/OBSERVATORIO%20DE%20LANI%C3%91EZn2.pdf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CARTAGENA COMO VAMOS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Proyecto de seguimiento a los cambios que se producen en la calidad de vida en los habitantes de Cartagena. Rescatado 21 de mayo de 2013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http://</a:t>
            </a:r>
            <a:r>
              <a:rPr lang="es-CO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www.cartagenacomovamos.org/cartagena_division.php</a:t>
            </a:r>
            <a:endParaRPr lang="es-CO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ACUERDO No. 010 DE 2008. Plan de desarrollo municipal de Puerto López-Meta. Recuperado de </a:t>
            </a:r>
            <a:r>
              <a:rPr lang="es-CO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www.</a:t>
            </a:r>
            <a:r>
              <a:rPr lang="es-CO" b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puertolopez</a:t>
            </a:r>
            <a:r>
              <a:rPr lang="es-CO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-meta.gov.co/sitio.shtml?x=2417147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23 de abril de 2013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8500" y="404813"/>
            <a:ext cx="7747000" cy="6119812"/>
          </a:xfrm>
        </p:spPr>
        <p:txBody>
          <a:bodyPr rtlCol="0">
            <a:normAutofit fontScale="5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TRABAJO </a:t>
            </a: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COLABORATIVO </a:t>
            </a:r>
            <a:r>
              <a:rPr lang="es-C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FINAL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ANNIE KATIUSKA ALVIS AMADOR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MARTHA HERNANDEZ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JAVIER IVAN MARTINEZ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ROLFE RENAN MONROY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712001_32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PETRONA SALGADO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TUTOR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UNIVERSIDAD NACIONAL ABIERTA Y A DISTANCIA UNAD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MAPAS DE CONOCIMIENTO REGIONAL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2013 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0"/>
          <p:cNvGraphicFramePr>
            <a:graphicFrameLocks noChangeAspect="1"/>
          </p:cNvGraphicFramePr>
          <p:nvPr/>
        </p:nvGraphicFramePr>
        <p:xfrm>
          <a:off x="3800475" y="3186113"/>
          <a:ext cx="1543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quete" r:id="rId4" imgW="1542960" imgH="485640" progId="Package">
                  <p:embed/>
                </p:oleObj>
              </mc:Choice>
              <mc:Fallback>
                <p:oleObj name="Paquete" r:id="rId4" imgW="1542960" imgH="485640" progId="Package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186113"/>
                        <a:ext cx="15430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55" descr="C:\Documents and Settings\Patricia\Mis documentos\mapa regional Fin.cmap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611188" y="1412875"/>
            <a:ext cx="7921625" cy="4752975"/>
          </a:xfrm>
        </p:spPr>
      </p:pic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688975" y="404813"/>
            <a:ext cx="7756525" cy="792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conceptual Resumen</a:t>
            </a:r>
            <a:endParaRPr lang="es-CO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590063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hlinkClick r:id="rId7" action="ppaction://hlinkfile"/>
              </a:rPr>
              <a:t>file:///C:/Documents%20and%20Settings/Patricia/Mis%20documentos/mapa%20regional%20fin.cmap.html</a:t>
            </a:r>
            <a:endParaRPr lang="es-CO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xplosión 2"/>
          <p:cNvSpPr/>
          <p:nvPr/>
        </p:nvSpPr>
        <p:spPr>
          <a:xfrm>
            <a:off x="-142876" y="1928802"/>
            <a:ext cx="8929718" cy="4429156"/>
          </a:xfrm>
          <a:prstGeom prst="irregularSeal2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338" name="1 Marcador de contenido"/>
          <p:cNvSpPr>
            <a:spLocks noGrp="1"/>
          </p:cNvSpPr>
          <p:nvPr>
            <p:ph idx="1"/>
          </p:nvPr>
        </p:nvSpPr>
        <p:spPr>
          <a:xfrm>
            <a:off x="285720" y="500042"/>
            <a:ext cx="7747000" cy="5641982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CO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Ámbito de Indagación    Escogido</a:t>
            </a:r>
          </a:p>
          <a:p>
            <a:pPr marL="0" indent="0" algn="ctr">
              <a:buNone/>
            </a:pPr>
            <a:endParaRPr lang="es-CO" sz="5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CO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POBLACIÓN VULNERABLE</a:t>
            </a:r>
          </a:p>
          <a:p>
            <a:pPr marL="0" indent="0">
              <a:buFont typeface="Wingdings" pitchFamily="2" charset="2"/>
              <a:buNone/>
            </a:pPr>
            <a:endParaRPr lang="es-CO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307847"/>
              </p:ext>
            </p:extLst>
          </p:nvPr>
        </p:nvGraphicFramePr>
        <p:xfrm>
          <a:off x="-180528" y="1739861"/>
          <a:ext cx="9433048" cy="471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756525" cy="1054100"/>
          </a:xfrm>
        </p:spPr>
        <p:txBody>
          <a:bodyPr/>
          <a:lstStyle/>
          <a:p>
            <a:r>
              <a:rPr lang="es-CO" b="1" i="1" dirty="0" smtClean="0">
                <a:solidFill>
                  <a:srgbClr val="AC432E"/>
                </a:solidFill>
                <a:effectLst/>
              </a:rPr>
              <a:t>Población Vulnerable</a:t>
            </a:r>
            <a:br>
              <a:rPr lang="es-CO" b="1" i="1" dirty="0" smtClean="0">
                <a:solidFill>
                  <a:srgbClr val="AC432E"/>
                </a:solidFill>
                <a:effectLst/>
              </a:rPr>
            </a:br>
            <a:r>
              <a:rPr lang="es-CO" b="1" i="1" dirty="0" smtClean="0">
                <a:solidFill>
                  <a:srgbClr val="AC432E"/>
                </a:solidFill>
                <a:effectLst/>
              </a:rPr>
              <a:t>Justificación</a:t>
            </a:r>
            <a:r>
              <a:rPr lang="es-CO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CO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6" name="5 Flecha derecha"/>
          <p:cNvSpPr/>
          <p:nvPr/>
        </p:nvSpPr>
        <p:spPr>
          <a:xfrm>
            <a:off x="5715008" y="2786058"/>
            <a:ext cx="571504" cy="428628"/>
          </a:xfrm>
          <a:prstGeom prst="right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6572264" y="2143116"/>
            <a:ext cx="2000264" cy="2031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smtClean="0">
                <a:latin typeface="Adobe Gothic Std B" pitchFamily="34" charset="-128"/>
                <a:ea typeface="Adobe Gothic Std B" pitchFamily="34" charset="-128"/>
              </a:rPr>
              <a:t>Identificar</a:t>
            </a:r>
          </a:p>
          <a:p>
            <a:r>
              <a:rPr lang="es-CO" dirty="0" smtClean="0">
                <a:latin typeface="Adobe Gothic Std B" pitchFamily="34" charset="-128"/>
                <a:ea typeface="Adobe Gothic Std B" pitchFamily="34" charset="-128"/>
              </a:rPr>
              <a:t>población vulnerable.</a:t>
            </a:r>
          </a:p>
          <a:p>
            <a:endParaRPr lang="es-CO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s-CO" dirty="0" smtClean="0">
                <a:latin typeface="Adobe Gothic Std B" pitchFamily="34" charset="-128"/>
                <a:ea typeface="Adobe Gothic Std B" pitchFamily="34" charset="-128"/>
              </a:rPr>
              <a:t>2. Implementar     políticas de intervención.</a:t>
            </a:r>
            <a:endParaRPr lang="es-CO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contenido"/>
          <p:cNvSpPr>
            <a:spLocks noGrp="1"/>
          </p:cNvSpPr>
          <p:nvPr>
            <p:ph idx="1"/>
          </p:nvPr>
        </p:nvSpPr>
        <p:spPr>
          <a:xfrm>
            <a:off x="896966" y="0"/>
            <a:ext cx="7747000" cy="2214554"/>
          </a:xfrm>
        </p:spPr>
        <p:txBody>
          <a:bodyPr/>
          <a:lstStyle/>
          <a:p>
            <a:pPr marL="0" indent="0" algn="ctr">
              <a:buNone/>
            </a:pPr>
            <a:r>
              <a:rPr lang="es-CO" sz="5400" b="1" i="1" dirty="0" smtClean="0">
                <a:solidFill>
                  <a:schemeClr val="accent1">
                    <a:lumMod val="75000"/>
                  </a:schemeClr>
                </a:solidFill>
              </a:rPr>
              <a:t>Categoría Regional Escogida</a:t>
            </a:r>
          </a:p>
          <a:p>
            <a:pPr marL="0" indent="0" algn="ctr">
              <a:buNone/>
            </a:pPr>
            <a:endParaRPr lang="es-CO" sz="5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CO" sz="5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CO" sz="5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s-CO" dirty="0" smtClean="0"/>
          </a:p>
        </p:txBody>
      </p:sp>
      <p:sp>
        <p:nvSpPr>
          <p:cNvPr id="7" name="6 Elipse"/>
          <p:cNvSpPr/>
          <p:nvPr/>
        </p:nvSpPr>
        <p:spPr>
          <a:xfrm>
            <a:off x="2214546" y="4643446"/>
            <a:ext cx="5072098" cy="207170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2928926" y="5292882"/>
            <a:ext cx="3857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MUNICIPIO</a:t>
            </a:r>
            <a:endParaRPr lang="es-CO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Llamada de flecha hacia abajo"/>
          <p:cNvSpPr/>
          <p:nvPr/>
        </p:nvSpPr>
        <p:spPr>
          <a:xfrm>
            <a:off x="1071538" y="2214554"/>
            <a:ext cx="7429552" cy="2286016"/>
          </a:xfrm>
          <a:prstGeom prst="downArrowCallou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357290" y="2357430"/>
            <a:ext cx="6543779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3"/>
                </a:solidFill>
                <a:effectLst/>
              </a:rPr>
              <a:t>Los integrantes del grupo </a:t>
            </a:r>
          </a:p>
          <a:p>
            <a:pPr algn="ctr"/>
            <a:r>
              <a:rPr lang="es-ES" sz="2400" b="1" dirty="0">
                <a:ln/>
                <a:solidFill>
                  <a:schemeClr val="accent3"/>
                </a:solidFill>
              </a:rPr>
              <a:t>c</a:t>
            </a:r>
            <a:r>
              <a:rPr lang="es-ES" sz="2400" b="1" dirty="0" smtClean="0">
                <a:ln/>
                <a:solidFill>
                  <a:schemeClr val="accent3"/>
                </a:solidFill>
              </a:rPr>
              <a:t>olaborativo coincidimos en esta categoría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 regional como lugar de residencia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592383"/>
              </p:ext>
            </p:extLst>
          </p:nvPr>
        </p:nvGraphicFramePr>
        <p:xfrm>
          <a:off x="285720" y="116632"/>
          <a:ext cx="864399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860032" y="45904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PUERTO LÓPEZ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64088" y="4766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DOSQUEBRADAS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63688" y="3326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CARTAGENA</a:t>
            </a:r>
            <a:endParaRPr lang="es-C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13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424427"/>
              </p:ext>
            </p:extLst>
          </p:nvPr>
        </p:nvGraphicFramePr>
        <p:xfrm>
          <a:off x="107504" y="116632"/>
          <a:ext cx="882221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282" y="2428868"/>
            <a:ext cx="184730" cy="120032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sz="3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sz="3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357166"/>
            <a:ext cx="8715404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5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Categorías de Análisis </a:t>
            </a:r>
            <a:endParaRPr lang="es-CO" sz="5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es-CO" sz="5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  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5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5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Preguntas Problematizadoras 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5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CO" sz="5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rtoné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1318</TotalTime>
  <Words>699</Words>
  <Application>Microsoft Office PowerPoint</Application>
  <PresentationFormat>Presentación en pantalla (4:3)</PresentationFormat>
  <Paragraphs>217</Paragraphs>
  <Slides>18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Cartoné</vt:lpstr>
      <vt:lpstr>Paquete</vt:lpstr>
      <vt:lpstr>Mapas de conocimiento regional</vt:lpstr>
      <vt:lpstr>Presentación de PowerPoint</vt:lpstr>
      <vt:lpstr>Mapa conceptual Resumen</vt:lpstr>
      <vt:lpstr>Presentación de PowerPoint</vt:lpstr>
      <vt:lpstr>Población Vulnerable Justificación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 OBTENIDOS</vt:lpstr>
      <vt:lpstr>Presentación de PowerPoint</vt:lpstr>
      <vt:lpstr>Presentación de PowerPoint</vt:lpstr>
      <vt:lpstr>Presentación de PowerPoint</vt:lpstr>
    </vt:vector>
  </TitlesOfParts>
  <Company>Patricia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Mapas de conocimiento regional</dc:title>
  <dc:creator>Patricia</dc:creator>
  <cp:lastModifiedBy>Patricia</cp:lastModifiedBy>
  <cp:revision>106</cp:revision>
  <dcterms:created xsi:type="dcterms:W3CDTF">2013-05-29T00:27:06Z</dcterms:created>
  <dcterms:modified xsi:type="dcterms:W3CDTF">2013-06-12T05:50:23Z</dcterms:modified>
</cp:coreProperties>
</file>