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s-B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B791E94-AF05-4493-904D-C534EC7AD3A6}" type="datetimeFigureOut">
              <a:rPr lang="da-DK"/>
              <a:pPr/>
              <a:t>25-10-2014</a:t>
            </a:fld>
            <a:endParaRPr lang="da-DK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E942215-7BBC-4D28-A7F7-D457DF27A514}" type="slidenum">
              <a:rPr lang="da-DK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508CF-3A0A-43C4-BF1A-35C16687DB0A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29276-3794-41C1-B65A-F621468B148E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B95B-4934-4D9C-BABD-ED124880D737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39DDB-F229-454B-B93A-D7D44F2EE1B4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9202-F3A3-4B96-8458-352E305F15C3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456E9-1CDA-43B0-8C0B-ABD706A48C9A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FF3B4-0F10-474C-9F62-EBDAB73F2200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3631-A24F-4C48-9F79-99FBC5965E33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28D5-CE91-4908-BA41-9FC1F85BEFFA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DD5C-335D-4945-9893-ED8DDC477C02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84472-FF9F-4E63-AABF-1CE1C6AE3F3C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18A06-4279-4213-A646-558134C16EA6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A6E8-25F2-44D7-95FE-4801E9AC1AD6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6FCB-4E4C-4ED9-851B-75A71D28761C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403E-719F-4E83-80C8-9434727C270F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F0CE9-7154-4CAA-BE7A-D96C1865E2E9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AA68-E777-485E-B715-F43554B82A8A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BAC0-E1E2-4E28-B3C8-199E9C045A0F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8465-D193-419B-93C9-01E3087003EE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5FB3-FB9B-443E-AD1D-7E7075387527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6162-6166-4B42-A6F2-894FC4CAD958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9B3C-84DE-4CFB-92DE-2E1842FDA285}" type="slidenum">
              <a:rPr lang="es-BO"/>
              <a:pPr>
                <a:defRPr/>
              </a:pPr>
              <a:t>‹#›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BB2E0D-3348-486B-A744-B303C662D47C}" type="datetimeFigureOut">
              <a:rPr lang="es-BO"/>
              <a:pPr>
                <a:defRPr/>
              </a:pPr>
              <a:t>25/10/2014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0F576C9-63CA-4EBD-A48F-44CF452A2E38}" type="slidenum">
              <a:rPr lang="es-BO"/>
              <a:pPr>
                <a:defRPr/>
              </a:pPr>
              <a:t>‹#›</a:t>
            </a:fld>
            <a:endParaRPr lang="es-BO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15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BO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s-BO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“PROPUESTA DE UN MODELO DE EDUCACIÓN SUPERIOR PARA EL PROGRAMA DE INGENIERÍA AMBIENTAL”</a:t>
            </a:r>
            <a:r>
              <a:rPr lang="es-BO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BO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BO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BO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BO" sz="11200" b="1" dirty="0" smtClean="0"/>
              <a:t>Grupo </a:t>
            </a:r>
            <a:r>
              <a:rPr lang="es-BO" sz="17600" b="1" dirty="0" err="1" smtClean="0"/>
              <a:t>ia</a:t>
            </a:r>
            <a:endParaRPr lang="es-BO" sz="176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BO" sz="4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BO" sz="5600" dirty="0" smtClean="0"/>
              <a:t>Cochabamba, 25 de octubre, 2014</a:t>
            </a:r>
            <a:endParaRPr lang="es-BO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Problema Principal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smtClean="0"/>
              <a:t>Deficiencia en la formacion curricular de ingenieros ambientales con competencias.</a:t>
            </a:r>
          </a:p>
          <a:p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Problemas específicos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smtClean="0"/>
              <a:t>Situación socioeconómica - ambiental</a:t>
            </a:r>
          </a:p>
          <a:p>
            <a:r>
              <a:rPr lang="es-BO" smtClean="0"/>
              <a:t>Pedagogía y metodologías de enseñanza - aprendizaje</a:t>
            </a:r>
          </a:p>
          <a:p>
            <a:r>
              <a:rPr lang="es-BO" smtClean="0"/>
              <a:t>Diseño curricular</a:t>
            </a:r>
          </a:p>
          <a:p>
            <a:r>
              <a:rPr lang="es-BO" smtClean="0"/>
              <a:t>Fundamento  filosófico y epistemológico </a:t>
            </a:r>
          </a:p>
          <a:p>
            <a:r>
              <a:rPr lang="es-BO" smtClean="0"/>
              <a:t>Procesos de la educación superior</a:t>
            </a:r>
          </a:p>
          <a:p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Marco conceptual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Desarrollo del trabajo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BO" b="1" smtClean="0"/>
              <a:t>Discurso técnico</a:t>
            </a:r>
          </a:p>
          <a:p>
            <a:pPr lvl="1">
              <a:lnSpc>
                <a:spcPct val="90000"/>
              </a:lnSpc>
            </a:pPr>
            <a:r>
              <a:rPr lang="es-BO" i="1" smtClean="0"/>
              <a:t>Base del modelo</a:t>
            </a:r>
          </a:p>
          <a:p>
            <a:pPr lvl="1">
              <a:lnSpc>
                <a:spcPct val="90000"/>
              </a:lnSpc>
            </a:pPr>
            <a:r>
              <a:rPr lang="es-BO" i="1" smtClean="0"/>
              <a:t>Diseño curricular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Modelo pedagógico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Metodologías de enseñanza-aprendizaje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Modelo evaluativo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Áreas de formación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Interacción social, servicios y producción</a:t>
            </a:r>
            <a:endParaRPr lang="es-BO" smtClean="0"/>
          </a:p>
          <a:p>
            <a:pPr lvl="1">
              <a:lnSpc>
                <a:spcPct val="90000"/>
              </a:lnSpc>
            </a:pPr>
            <a:r>
              <a:rPr lang="es-BO" i="1" smtClean="0"/>
              <a:t>Titulación</a:t>
            </a:r>
            <a:endParaRPr lang="es-BO" smtClean="0"/>
          </a:p>
          <a:p>
            <a:pPr lvl="1">
              <a:lnSpc>
                <a:spcPct val="90000"/>
              </a:lnSpc>
            </a:pPr>
            <a:endParaRPr lang="es-BO" smtClean="0"/>
          </a:p>
          <a:p>
            <a:pPr>
              <a:lnSpc>
                <a:spcPct val="90000"/>
              </a:lnSpc>
            </a:pPr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B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Desarrollo del trabajo (2)</a:t>
            </a:r>
            <a:endParaRPr lang="es-B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b="1" smtClean="0"/>
              <a:t>Discurso cultural</a:t>
            </a:r>
          </a:p>
          <a:p>
            <a:pPr lvl="1"/>
            <a:r>
              <a:rPr lang="es-BO" i="1" smtClean="0"/>
              <a:t>Actualización del docente</a:t>
            </a:r>
            <a:endParaRPr lang="es-BO" smtClean="0"/>
          </a:p>
          <a:p>
            <a:pPr lvl="1"/>
            <a:r>
              <a:rPr lang="es-BO" i="1" smtClean="0"/>
              <a:t>Dialogo de saberes e interculturalidad</a:t>
            </a:r>
            <a:endParaRPr lang="es-BO" smtClean="0"/>
          </a:p>
          <a:p>
            <a:pPr lvl="1"/>
            <a:endParaRPr lang="es-BO" b="1" smtClean="0"/>
          </a:p>
          <a:p>
            <a:r>
              <a:rPr lang="es-BO" b="1" smtClean="0"/>
              <a:t>Discurso normativo-politico</a:t>
            </a:r>
          </a:p>
          <a:p>
            <a:pPr lvl="1"/>
            <a:r>
              <a:rPr lang="es-BO" i="1" smtClean="0"/>
              <a:t>Contextualizacion de acuerdo con las leyes</a:t>
            </a:r>
          </a:p>
          <a:p>
            <a:r>
              <a:rPr lang="es-BO" b="1" smtClean="0"/>
              <a:t>Discurso filosofico-epistemologico</a:t>
            </a:r>
          </a:p>
          <a:p>
            <a:pPr lvl="1"/>
            <a:r>
              <a:rPr lang="es-BO" i="1" smtClean="0"/>
              <a:t>Actitud del docente</a:t>
            </a:r>
            <a:endParaRPr lang="es-BO" smtClean="0"/>
          </a:p>
          <a:p>
            <a:pPr lvl="1"/>
            <a:endParaRPr lang="es-BO" smtClean="0"/>
          </a:p>
          <a:p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Conclusiones</a:t>
            </a:r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99000"/>
          </a:xfrm>
        </p:spPr>
        <p:txBody>
          <a:bodyPr/>
          <a:lstStyle/>
          <a:p>
            <a:r>
              <a:rPr lang="es-BO" smtClean="0"/>
              <a:t>Se sentaron las bases para un modelo de educación superior para un programa de Ingeniería Ambiental de FCAPyF, que responda  efectivamente a la realidad socioeconómica y problemática ambiental del país. </a:t>
            </a:r>
          </a:p>
          <a:p>
            <a:r>
              <a:rPr lang="es-BO" smtClean="0"/>
              <a:t>Se plantea una propuesta marco con un enfoque educacional constructivista y holístico, concluyendo que el modelo educativo mixto: con objetivos y competencias</a:t>
            </a:r>
          </a:p>
          <a:p>
            <a:r>
              <a:rPr lang="es-BO" smtClean="0"/>
              <a:t>El proceso enseñanza-aprendizaje basado en el ser - estudiante, e incluir al docente con un cambio de enfoque y nuevos valores con competencias: habilidades comunicacionales, uso de TIC’s, y lenguaje para optimizar el proceso de enseñanza</a:t>
            </a:r>
          </a:p>
          <a:p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mtClean="0"/>
              <a:t>Conclusiones (2)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smtClean="0"/>
              <a:t>El diseño curricular debe contemplar asignaturas integradoras que reflejen el logro gradual de competencias por los estudiantes, con una participación significativa de las áreas de investigación, interacción social y práctica ligada al prender haciendo.  </a:t>
            </a:r>
          </a:p>
          <a:p>
            <a:r>
              <a:rPr lang="es-BO" smtClean="0"/>
              <a:t>Existe una deficiencia en la formacion curricular de ingenieros ambientales con competencias .  </a:t>
            </a:r>
          </a:p>
          <a:p>
            <a:pPr>
              <a:buFont typeface="Arial" charset="0"/>
              <a:buNone/>
            </a:pPr>
            <a:endParaRPr lang="es-B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sz="4000" smtClean="0"/>
              <a:t>Integrantes del grupo </a:t>
            </a:r>
            <a:r>
              <a:rPr lang="es-BO" smtClean="0"/>
              <a:t>ia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 rot="20862589">
            <a:off x="3981450" y="952500"/>
            <a:ext cx="4191000" cy="3700463"/>
          </a:xfrm>
          <a:ln cap="rnd"/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BO" sz="2000" dirty="0" smtClean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smtClean="0">
                <a:latin typeface="Comic Sans MS" pitchFamily="66" charset="0"/>
              </a:rPr>
              <a:t>Álvaro Rico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err="1" smtClean="0">
                <a:latin typeface="Comic Sans MS" pitchFamily="66" charset="0"/>
              </a:rPr>
              <a:t>Demis</a:t>
            </a:r>
            <a:r>
              <a:rPr lang="es-BO" sz="2000" b="1" dirty="0" smtClean="0">
                <a:latin typeface="Comic Sans MS" pitchFamily="66" charset="0"/>
              </a:rPr>
              <a:t> Andrade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smtClean="0">
                <a:latin typeface="Comic Sans MS" pitchFamily="66" charset="0"/>
              </a:rPr>
              <a:t>Fimo Alemán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smtClean="0">
                <a:latin typeface="Comic Sans MS" pitchFamily="66" charset="0"/>
              </a:rPr>
              <a:t>Juan Villarroel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smtClean="0">
                <a:latin typeface="Comic Sans MS" pitchFamily="66" charset="0"/>
              </a:rPr>
              <a:t>Milagros Marín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BO" sz="2000" b="1" dirty="0" smtClean="0">
                <a:latin typeface="Comic Sans MS" pitchFamily="66" charset="0"/>
              </a:rPr>
              <a:t>Patricia Cárdenas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BO" sz="2000" dirty="0"/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BO" sz="20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BO" sz="3500" b="1" dirty="0" smtClean="0"/>
              <a:t>GRACIAS POR SU                                                ATENCION!</a:t>
            </a:r>
            <a:endParaRPr lang="es-BO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388</TotalTime>
  <Words>265</Words>
  <Application>Microsoft Office PowerPoint</Application>
  <PresentationFormat>On-screen Show (4:3)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Times New Roman</vt:lpstr>
      <vt:lpstr>Arial</vt:lpstr>
      <vt:lpstr>Impact</vt:lpstr>
      <vt:lpstr>Calibri</vt:lpstr>
      <vt:lpstr>Comic Sans MS</vt:lpstr>
      <vt:lpstr>NewsPrint</vt:lpstr>
      <vt:lpstr>NewsPrint</vt:lpstr>
      <vt:lpstr>NewsPrint</vt:lpstr>
      <vt:lpstr>NewsPrint</vt:lpstr>
      <vt:lpstr>NewsPrint</vt:lpstr>
      <vt:lpstr> “PROPUESTA DE UN MODELO DE EDUCACIÓN SUPERIOR PARA EL PROGRAMA DE INGENIERÍA AMBIENTAL” </vt:lpstr>
      <vt:lpstr>Problema Principal</vt:lpstr>
      <vt:lpstr>Problemas específicos</vt:lpstr>
      <vt:lpstr>Marco conceptual</vt:lpstr>
      <vt:lpstr>Desarrollo del trabajo</vt:lpstr>
      <vt:lpstr>Desarrollo del trabajo (2)</vt:lpstr>
      <vt:lpstr>Conclusiones</vt:lpstr>
      <vt:lpstr>Conclusiones (2)</vt:lpstr>
      <vt:lpstr>Integrantes del grupo ia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EDUCACIÓN SUPERIOR EN EL PROGRAMA DE INGENIERÍA AMBIENTAL”</dc:title>
  <dc:creator>Nuevo</dc:creator>
  <cp:lastModifiedBy>Mogens Abildgaard</cp:lastModifiedBy>
  <cp:revision>16</cp:revision>
  <dcterms:created xsi:type="dcterms:W3CDTF">2014-10-25T05:54:30Z</dcterms:created>
  <dcterms:modified xsi:type="dcterms:W3CDTF">2014-10-25T16:00:41Z</dcterms:modified>
</cp:coreProperties>
</file>