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2"/>
  </p:notesMasterIdLst>
  <p:sldIdLst>
    <p:sldId id="256" r:id="rId2"/>
    <p:sldId id="260" r:id="rId3"/>
    <p:sldId id="258" r:id="rId4"/>
    <p:sldId id="257" r:id="rId5"/>
    <p:sldId id="263" r:id="rId6"/>
    <p:sldId id="261" r:id="rId7"/>
    <p:sldId id="262" r:id="rId8"/>
    <p:sldId id="264" r:id="rId9"/>
    <p:sldId id="265" r:id="rId10"/>
    <p:sldId id="272" r:id="rId11"/>
  </p:sldIdLst>
  <p:sldSz cx="9144000" cy="6858000" type="screen4x3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E7563-CB3A-4313-A99F-D849148F5CA6}" type="datetimeFigureOut">
              <a:rPr lang="es-BO" smtClean="0"/>
              <a:t>11/05/2015</a:t>
            </a:fld>
            <a:endParaRPr lang="es-B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B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EFBB2-78E3-408D-87DD-3C92907D5FD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490272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2DDC2B9-DE60-4068-8C5F-D108FCD44610}" type="datetime1">
              <a:rPr lang="es-BO" smtClean="0"/>
              <a:t>11/05/2015</a:t>
            </a:fld>
            <a:endParaRPr lang="es-BO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r>
              <a:rPr lang="es-BO" smtClean="0"/>
              <a:t>Colegio Don Bosco 2013</a:t>
            </a:r>
            <a:endParaRPr lang="es-BO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BEAE028-2EFE-4875-9F0B-FC057F37472D}" type="slidenum">
              <a:rPr lang="es-BO" smtClean="0"/>
              <a:t>‹Nº›</a:t>
            </a:fld>
            <a:endParaRPr lang="es-BO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A5137-D0BA-4EAD-BB04-C53BC98B6943}" type="datetime1">
              <a:rPr lang="es-BO" smtClean="0"/>
              <a:t>11/05/2015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BO" smtClean="0"/>
              <a:t>Colegio Don Bosco 2013</a:t>
            </a:r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AE028-2EFE-4875-9F0B-FC057F37472D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DF79-C4C1-4762-B5FF-43ECA4338F8D}" type="datetime1">
              <a:rPr lang="es-BO" smtClean="0"/>
              <a:t>11/05/2015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BO" smtClean="0"/>
              <a:t>Colegio Don Bosco 2013</a:t>
            </a:r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AE028-2EFE-4875-9F0B-FC057F37472D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C262366-85E2-4848-A1B8-979279EE91AC}" type="datetime1">
              <a:rPr lang="es-BO" smtClean="0"/>
              <a:t>11/05/2015</a:t>
            </a:fld>
            <a:endParaRPr lang="es-B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BEAE028-2EFE-4875-9F0B-FC057F37472D}" type="slidenum">
              <a:rPr lang="es-BO" smtClean="0"/>
              <a:t>‹Nº›</a:t>
            </a:fld>
            <a:endParaRPr lang="es-BO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es-BO" smtClean="0"/>
              <a:t>Colegio Don Bosco 2013</a:t>
            </a:r>
            <a:endParaRPr lang="es-B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A1436A5-131A-4814-802F-C2E9E07C2F5F}" type="datetime1">
              <a:rPr lang="es-BO" smtClean="0"/>
              <a:t>11/05/2015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r>
              <a:rPr lang="es-BO" smtClean="0"/>
              <a:t>Colegio Don Bosco 2013</a:t>
            </a:r>
            <a:endParaRPr lang="es-BO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BEAE028-2EFE-4875-9F0B-FC057F37472D}" type="slidenum">
              <a:rPr lang="es-BO" smtClean="0"/>
              <a:t>‹Nº›</a:t>
            </a:fld>
            <a:endParaRPr lang="es-B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F6C7C-6CE3-48C8-A466-C415D1B4B7D1}" type="datetime1">
              <a:rPr lang="es-BO" smtClean="0"/>
              <a:t>11/05/2015</a:t>
            </a:fld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BO" smtClean="0"/>
              <a:t>Colegio Don Bosco 2013</a:t>
            </a:r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AE028-2EFE-4875-9F0B-FC057F37472D}" type="slidenum">
              <a:rPr lang="es-BO" smtClean="0"/>
              <a:t>‹Nº›</a:t>
            </a:fld>
            <a:endParaRPr lang="es-BO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F69F-3CC3-44FF-ACDC-26D607031A53}" type="datetime1">
              <a:rPr lang="es-BO" smtClean="0"/>
              <a:t>11/05/2015</a:t>
            </a:fld>
            <a:endParaRPr lang="es-B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BO" smtClean="0"/>
              <a:t>Colegio Don Bosco 2013</a:t>
            </a:r>
            <a:endParaRPr lang="es-B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AE028-2EFE-4875-9F0B-FC057F37472D}" type="slidenum">
              <a:rPr lang="es-BO" smtClean="0"/>
              <a:t>‹Nº›</a:t>
            </a:fld>
            <a:endParaRPr lang="es-BO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F9ADC51-8154-45AA-B387-4B8C29570A2A}" type="datetime1">
              <a:rPr lang="es-BO" smtClean="0"/>
              <a:t>11/05/2015</a:t>
            </a:fld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BEAE028-2EFE-4875-9F0B-FC057F37472D}" type="slidenum">
              <a:rPr lang="es-BO" smtClean="0"/>
              <a:t>‹Nº›</a:t>
            </a:fld>
            <a:endParaRPr lang="es-B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s-BO" smtClean="0"/>
              <a:t>Colegio Don Bosco 2013</a:t>
            </a:r>
            <a:endParaRPr lang="es-B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E3E58-E9F5-48F2-A343-3502093AEB69}" type="datetime1">
              <a:rPr lang="es-BO" smtClean="0"/>
              <a:t>11/05/2015</a:t>
            </a:fld>
            <a:endParaRPr lang="es-B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BO" smtClean="0"/>
              <a:t>Colegio Don Bosco 2013</a:t>
            </a:r>
            <a:endParaRPr lang="es-B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AE028-2EFE-4875-9F0B-FC057F37472D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34F172C-88B6-44B6-999E-476905E98E07}" type="datetime1">
              <a:rPr lang="es-BO" smtClean="0"/>
              <a:t>11/05/2015</a:t>
            </a:fld>
            <a:endParaRPr lang="es-BO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BEAE028-2EFE-4875-9F0B-FC057F37472D}" type="slidenum">
              <a:rPr lang="es-BO" smtClean="0"/>
              <a:t>‹Nº›</a:t>
            </a:fld>
            <a:endParaRPr lang="es-BO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es-BO" smtClean="0"/>
              <a:t>Colegio Don Bosco 2013</a:t>
            </a:r>
            <a:endParaRPr lang="es-BO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41B9CA5-02C0-44F3-8E3F-C50E753759A9}" type="datetime1">
              <a:rPr lang="es-BO" smtClean="0"/>
              <a:t>11/05/2015</a:t>
            </a:fld>
            <a:endParaRPr lang="es-BO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BEAE028-2EFE-4875-9F0B-FC057F37472D}" type="slidenum">
              <a:rPr lang="es-BO" smtClean="0"/>
              <a:t>‹Nº›</a:t>
            </a:fld>
            <a:endParaRPr lang="es-BO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s-BO" smtClean="0"/>
              <a:t>Colegio Don Bosco 2013</a:t>
            </a:r>
            <a:endParaRPr lang="es-B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3F11C64-729B-432A-A1C2-8D2EF7F4BFAC}" type="datetime1">
              <a:rPr lang="es-BO" smtClean="0"/>
              <a:t>11/05/2015</a:t>
            </a:fld>
            <a:endParaRPr lang="es-B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s-BO" smtClean="0"/>
              <a:t>Colegio Don Bosco 2013</a:t>
            </a:r>
            <a:endParaRPr lang="es-BO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BEAE028-2EFE-4875-9F0B-FC057F37472D}" type="slidenum">
              <a:rPr lang="es-BO" smtClean="0"/>
              <a:t>‹Nº›</a:t>
            </a:fld>
            <a:endParaRPr lang="es-B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311110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s-BO" sz="5400" dirty="0" smtClean="0"/>
              <a:t>Web 2.0</a:t>
            </a:r>
            <a:endParaRPr lang="es-BO" sz="54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35496" y="5517232"/>
            <a:ext cx="6400800" cy="888504"/>
          </a:xfrm>
        </p:spPr>
        <p:txBody>
          <a:bodyPr/>
          <a:lstStyle/>
          <a:p>
            <a:r>
              <a:rPr lang="es-BO" dirty="0" smtClean="0"/>
              <a:t>Lizbeth Mendoza </a:t>
            </a:r>
            <a:endParaRPr lang="es-BO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1262">
            <a:off x="2762914" y="655892"/>
            <a:ext cx="6025411" cy="3615247"/>
          </a:xfrm>
          <a:prstGeom prst="rect">
            <a:avLst/>
          </a:prstGeom>
        </p:spPr>
      </p:pic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BO" dirty="0" smtClean="0"/>
              <a:t>Colegio Don Bosco 2014</a:t>
            </a:r>
          </a:p>
        </p:txBody>
      </p:sp>
    </p:spTree>
    <p:extLst>
      <p:ext uri="{BB962C8B-B14F-4D97-AF65-F5344CB8AC3E}">
        <p14:creationId xmlns:p14="http://schemas.microsoft.com/office/powerpoint/2010/main" val="249087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¿Qué nube elegir?</a:t>
            </a:r>
            <a:endParaRPr lang="es-ES" dirty="0"/>
          </a:p>
        </p:txBody>
      </p:sp>
      <p:pic>
        <p:nvPicPr>
          <p:cNvPr id="6" name="SkyDrive, Google Drive, iCloud o Dropbox_ ¿qué nube elegir_-4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936750"/>
            <a:ext cx="7467600" cy="4200525"/>
          </a:xfrm>
        </p:spPr>
      </p:pic>
      <p:sp>
        <p:nvSpPr>
          <p:cNvPr id="4" name="3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s-BO" smtClean="0"/>
              <a:t>Colegio Don Bosco 2013</a:t>
            </a:r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96069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Evolución de la Web</a:t>
            </a:r>
            <a:endParaRPr lang="es-B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s-BO" smtClean="0"/>
              <a:t>Colegio Don Bosco 2013</a:t>
            </a:r>
            <a:endParaRPr lang="es-BO"/>
          </a:p>
        </p:txBody>
      </p:sp>
      <p:pic>
        <p:nvPicPr>
          <p:cNvPr id="6" name="Evolucion de la web 1-1.0 Web 2.0 a Web 3.0 en español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936750"/>
            <a:ext cx="7467600" cy="4200525"/>
          </a:xfrm>
        </p:spPr>
      </p:pic>
    </p:spTree>
    <p:extLst>
      <p:ext uri="{BB962C8B-B14F-4D97-AF65-F5344CB8AC3E}">
        <p14:creationId xmlns:p14="http://schemas.microsoft.com/office/powerpoint/2010/main" val="346995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s-BO" smtClean="0"/>
              <a:t>Colegio Don Bosco 2013</a:t>
            </a:r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459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969368" y="4509120"/>
            <a:ext cx="6779096" cy="2049091"/>
          </a:xfrm>
        </p:spPr>
        <p:txBody>
          <a:bodyPr/>
          <a:lstStyle/>
          <a:p>
            <a:pPr algn="r"/>
            <a:r>
              <a:rPr lang="es-BO" dirty="0" smtClean="0"/>
              <a:t>La Web 2.0 esta relacionada a la evolución de las aplicaciones que están enfocadas al usuario final</a:t>
            </a:r>
            <a:endParaRPr lang="es-BO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s-BO" smtClean="0"/>
              <a:t>Colegio Don Bosco 2013</a:t>
            </a:r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09447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3140968"/>
            <a:ext cx="8229600" cy="1143000"/>
          </a:xfrm>
        </p:spPr>
        <p:txBody>
          <a:bodyPr/>
          <a:lstStyle/>
          <a:p>
            <a:r>
              <a:rPr lang="es-BO" dirty="0" smtClean="0"/>
              <a:t>Para que sirve la Web 2.0</a:t>
            </a:r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39552" y="4365104"/>
            <a:ext cx="8147248" cy="1761059"/>
          </a:xfrm>
        </p:spPr>
        <p:txBody>
          <a:bodyPr>
            <a:normAutofit/>
          </a:bodyPr>
          <a:lstStyle/>
          <a:p>
            <a:r>
              <a:rPr lang="es-BO" dirty="0" smtClean="0"/>
              <a:t>Se puede compartir información</a:t>
            </a:r>
          </a:p>
          <a:p>
            <a:r>
              <a:rPr lang="es-BO" dirty="0" smtClean="0"/>
              <a:t>Subir archivos a la Red</a:t>
            </a:r>
          </a:p>
          <a:p>
            <a:r>
              <a:rPr lang="es-BO" dirty="0" smtClean="0"/>
              <a:t>Re-escribir la información, escuchar y hablar</a:t>
            </a:r>
            <a:endParaRPr lang="es-BO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352928" cy="2880320"/>
          </a:xfrm>
          <a:prstGeom prst="rect">
            <a:avLst/>
          </a:prstGeom>
        </p:spPr>
      </p:pic>
      <p:sp>
        <p:nvSpPr>
          <p:cNvPr id="7" name="6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s-BO" smtClean="0"/>
              <a:t>Colegio Don Bosco 2013</a:t>
            </a:r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19381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BO" dirty="0" smtClean="0"/>
              <a:t>Web 2.0 – La revolución Social de Internet </a:t>
            </a:r>
            <a:endParaRPr lang="es-BO" dirty="0"/>
          </a:p>
        </p:txBody>
      </p:sp>
      <p:pic>
        <p:nvPicPr>
          <p:cNvPr id="4" name="La Web 2.0_ La revolución social de Internet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388" y="1600200"/>
            <a:ext cx="6497637" cy="487362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5" name="4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s-BO" smtClean="0"/>
              <a:t>Colegio Don Bosco 2013</a:t>
            </a:r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6642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BO" dirty="0" smtClean="0"/>
              <a:t>Diferencias Web 1.0 y Web 2.0</a:t>
            </a:r>
            <a:endParaRPr lang="es-BO" dirty="0"/>
          </a:p>
        </p:txBody>
      </p:sp>
      <p:pic>
        <p:nvPicPr>
          <p:cNvPr id="4" name="Animación Web 1.0 vs. Web 2.0.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936750"/>
            <a:ext cx="7467600" cy="4200525"/>
          </a:xfrm>
        </p:spPr>
      </p:pic>
      <p:sp>
        <p:nvSpPr>
          <p:cNvPr id="5" name="4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s-BO" smtClean="0"/>
              <a:t>Colegio Don Bosco 2013</a:t>
            </a:r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25882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86000" y="4486966"/>
            <a:ext cx="6172200" cy="1894362"/>
          </a:xfrm>
        </p:spPr>
        <p:txBody>
          <a:bodyPr/>
          <a:lstStyle/>
          <a:p>
            <a:r>
              <a:rPr lang="es-BO" dirty="0" smtClean="0"/>
              <a:t>Herramientas</a:t>
            </a:r>
            <a:br>
              <a:rPr lang="es-BO" dirty="0" smtClean="0"/>
            </a:br>
            <a:r>
              <a:rPr lang="es-BO" dirty="0" smtClean="0"/>
              <a:t> de la Web 2.0</a:t>
            </a:r>
            <a:endParaRPr lang="es-BO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498">
            <a:off x="3684831" y="689902"/>
            <a:ext cx="4958734" cy="3970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BO" smtClean="0"/>
              <a:t>Colegio Don Bosco 2013</a:t>
            </a:r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3762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4581128"/>
            <a:ext cx="8229600" cy="1143000"/>
          </a:xfrm>
        </p:spPr>
        <p:txBody>
          <a:bodyPr/>
          <a:lstStyle/>
          <a:p>
            <a:pPr algn="r"/>
            <a:r>
              <a:rPr lang="es-BO" dirty="0" smtClean="0"/>
              <a:t>Almacenamiento</a:t>
            </a:r>
            <a:endParaRPr lang="es-BO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s-BO" smtClean="0"/>
              <a:t>Colegio Don Bosco 2013</a:t>
            </a:r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05804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643</TotalTime>
  <Words>108</Words>
  <Application>Microsoft Office PowerPoint</Application>
  <PresentationFormat>Presentación en pantalla (4:3)</PresentationFormat>
  <Paragraphs>23</Paragraphs>
  <Slides>10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Calibri</vt:lpstr>
      <vt:lpstr>Century Schoolbook</vt:lpstr>
      <vt:lpstr>Wingdings</vt:lpstr>
      <vt:lpstr>Wingdings 2</vt:lpstr>
      <vt:lpstr>Mirador</vt:lpstr>
      <vt:lpstr>Web 2.0</vt:lpstr>
      <vt:lpstr>Evolución de la Web</vt:lpstr>
      <vt:lpstr>Presentación de PowerPoint</vt:lpstr>
      <vt:lpstr>Presentación de PowerPoint</vt:lpstr>
      <vt:lpstr>Para que sirve la Web 2.0</vt:lpstr>
      <vt:lpstr>Web 2.0 – La revolución Social de Internet </vt:lpstr>
      <vt:lpstr>Diferencias Web 1.0 y Web 2.0</vt:lpstr>
      <vt:lpstr>Herramientas  de la Web 2.0</vt:lpstr>
      <vt:lpstr>Almacenamiento</vt:lpstr>
      <vt:lpstr>¿Qué nube elegir?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 2.0</dc:title>
  <dc:creator>Family</dc:creator>
  <cp:lastModifiedBy>lizbeth mendoza pacheco</cp:lastModifiedBy>
  <cp:revision>28</cp:revision>
  <dcterms:created xsi:type="dcterms:W3CDTF">2013-03-11T01:53:03Z</dcterms:created>
  <dcterms:modified xsi:type="dcterms:W3CDTF">2015-05-11T23:55:37Z</dcterms:modified>
</cp:coreProperties>
</file>