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PA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DDDC7D-DA81-4C2A-BDDD-08C544AA2D72}" type="datetimeFigureOut">
              <a:rPr lang="es-PA" smtClean="0"/>
              <a:t>06/26/2015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PA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7F5FE-BF04-4BF6-B6BA-7DC6AD0C4716}" type="slidenum">
              <a:rPr lang="es-PA" smtClean="0"/>
              <a:t>‹Nº›</a:t>
            </a:fld>
            <a:endParaRPr lang="es-PA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2.gstatic.com/images?q=tbn:ANd9GcRm5o2dvdyPQSOZsPhMAXMwTiX_LvfhNhkRXRVn-zsqnhl_ei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6984" cy="60199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07704" y="476672"/>
            <a:ext cx="5904656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s-P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GLORILLA GLASS Y SUS EVOLUCIONES</a:t>
            </a:r>
            <a:endParaRPr lang="es-P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948264" y="508582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</a:t>
            </a:r>
          </a:p>
          <a:p>
            <a:r>
              <a:rPr lang="es-P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MILEIZA ASPEDILLA</a:t>
            </a:r>
            <a:endParaRPr lang="es-P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6398846"/>
      </p:ext>
    </p:extLst>
  </p:cSld>
  <p:clrMapOvr>
    <a:masterClrMapping/>
  </p:clrMapOvr>
  <p:transition spd="slow">
    <p:randomBar dir="vert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23528" y="476671"/>
            <a:ext cx="3096344" cy="2160167"/>
          </a:xfrm>
        </p:spPr>
        <p:txBody>
          <a:bodyPr>
            <a:prstTxWarp prst="textButton">
              <a:avLst/>
            </a:prstTxWarp>
            <a:normAutofit/>
          </a:bodyPr>
          <a:lstStyle/>
          <a:p>
            <a:r>
              <a:rPr lang="es-P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EVOLUCIÓN DE GORILLA GLASS</a:t>
            </a:r>
            <a:endParaRPr lang="es-PA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4294967295"/>
          </p:nvPr>
        </p:nvSpPr>
        <p:spPr>
          <a:xfrm>
            <a:off x="611560" y="1772816"/>
            <a:ext cx="2274888" cy="3489325"/>
          </a:xfrm>
        </p:spPr>
        <p:txBody>
          <a:bodyPr>
            <a:normAutofit fontScale="92500"/>
          </a:bodyPr>
          <a:lstStyle/>
          <a:p>
            <a:r>
              <a:rPr lang="es-PA" sz="3200" dirty="0" smtClean="0"/>
              <a:t>Desde su inicio en el año 2008 hasta en la actualidad 2015</a:t>
            </a:r>
            <a:endParaRPr lang="es-PA" sz="3200" dirty="0"/>
          </a:p>
        </p:txBody>
      </p:sp>
      <p:pic>
        <p:nvPicPr>
          <p:cNvPr id="1028" name="Picture 4" descr="http://www.elandroidelibre.com/wp-content/uploads/2015/02/cristal-zafi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5328592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661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de gorilla glass 2 vs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84976" cy="6192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0043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GORILLA GLASS 2</a:t>
            </a:r>
            <a:endParaRPr lang="es-P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A" sz="4000" dirty="0">
                <a:latin typeface="Arial" panose="020B0604020202020204" pitchFamily="34" charset="0"/>
                <a:cs typeface="Arial" panose="020B0604020202020204" pitchFamily="34" charset="0"/>
              </a:rPr>
              <a:t>A mediados de 2012 apareció una versión nueva y mejorada llamada Gorilla Glass 2, permitiendo reducir hasta un 20% el espesor del vidrio manteniendo la misma resistencia.</a:t>
            </a:r>
            <a:endParaRPr lang="es-P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026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echandinnovationdaily.com/wp-content/uploads/2013/01/GorillaGlass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120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683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GORILLA 3</a:t>
            </a:r>
            <a:endParaRPr lang="es-P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Increíblemente, la pantalla aguanta sin un rasguño. La punta de un bolígrafo, cuchillos, llaves, monedas… Gorilla Glass 3 parece quedar completamente intacto, pese al poco cariño con el que ha sido tratado en el vídeo.</a:t>
            </a:r>
          </a:p>
          <a:p>
            <a:pPr algn="just"/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En realidad, sí se produce un daño, pero la estructura de Gorilla Glass hace que las fracturas sean microscópicas y además no se abran. El resultado es que el daño causado por una fractura </a:t>
            </a:r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es imperceptible 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a la vista, que es lo que realmente cuenta. Aunque claro, todo tiene un límite, 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como por ejemplo una flecha.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7812257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o.aolcdn.com/hss/storage/midas/b73bbce6c7318d8125c89151fc404a8c/201121230/gorilla-glass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264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5999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GORILLA GLASS 4</a:t>
            </a:r>
            <a:endParaRPr lang="es-P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Corning quiere borrar para siempre ese escalofrío irremediable que recorre tu cuerpo cuando tu querido teléfono se desplaza a cámara lenta a punto de besar el suelo</a:t>
            </a:r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Para conseguirlo llevan trabajando desde hace muchos años en su cristal </a:t>
            </a:r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Gorilla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nuevo vidrio sobrevive en el 80% de la veces que han realizado las pruebas, es decir, que si tu teléfono vuela desde una distancia de un metro, ocho de cada diez veces saldrá inmune. </a:t>
            </a:r>
            <a:endParaRPr lang="es-P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sin duda una buena cifra con la que tranquilizar a los usuarios a la hora de comprar un reluciente y cristalino terminal, </a:t>
            </a:r>
            <a:endParaRPr lang="es-P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A" dirty="0" smtClean="0">
                <a:latin typeface="Arial" panose="020B0604020202020204" pitchFamily="34" charset="0"/>
                <a:cs typeface="Arial" panose="020B0604020202020204" pitchFamily="34" charset="0"/>
              </a:rPr>
              <a:t>además </a:t>
            </a: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de que Corning garantiza que su producto se ha diseñado especialmente para soportar colisiones contra superficies rugosas, como puede ser ese oscuro asfalto de la calle.</a:t>
            </a: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818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65</Words>
  <Application>Microsoft Office PowerPoint</Application>
  <PresentationFormat>Presentación en pantalla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Presentación de PowerPoint</vt:lpstr>
      <vt:lpstr>EVOLUCIÓN DE GORILLA GLASS</vt:lpstr>
      <vt:lpstr>Presentación de PowerPoint</vt:lpstr>
      <vt:lpstr>GORILLA GLASS 2</vt:lpstr>
      <vt:lpstr>Presentación de PowerPoint</vt:lpstr>
      <vt:lpstr>GORILLA 3</vt:lpstr>
      <vt:lpstr>Presentación de PowerPoint</vt:lpstr>
      <vt:lpstr>GORILLA GLASS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GORILLA GLASS</dc:title>
  <dc:creator>meduca</dc:creator>
  <cp:lastModifiedBy>meduca</cp:lastModifiedBy>
  <cp:revision>7</cp:revision>
  <dcterms:created xsi:type="dcterms:W3CDTF">2015-06-27T01:27:16Z</dcterms:created>
  <dcterms:modified xsi:type="dcterms:W3CDTF">2015-06-27T02:51:35Z</dcterms:modified>
</cp:coreProperties>
</file>