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630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33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648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43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57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73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7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4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77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6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92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96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9D36F-C7C2-49BB-881D-0D0972D4ED49}" type="datetimeFigureOut">
              <a:rPr lang="fr-FR" smtClean="0"/>
              <a:t>25/06/2018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CFD3-D910-4988-9E3F-C2315D418B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83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D15F4FC-5A76-4AEF-B263-750CB36B6D30}"/>
              </a:ext>
            </a:extLst>
          </p:cNvPr>
          <p:cNvSpPr txBox="1"/>
          <p:nvPr/>
        </p:nvSpPr>
        <p:spPr>
          <a:xfrm>
            <a:off x="386454" y="1013380"/>
            <a:ext cx="998339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MERCER, Mayer.  </a:t>
            </a:r>
            <a:r>
              <a:rPr lang="fr-CA" sz="1400" b="1" dirty="0"/>
              <a:t>Un cauchemar dans le placard.  </a:t>
            </a:r>
            <a:r>
              <a:rPr lang="fr-CA" sz="1400" dirty="0"/>
              <a:t>Éditions Gallimard. 2010. ISBN </a:t>
            </a:r>
            <a:r>
              <a:rPr lang="fr-FR" sz="1400" dirty="0"/>
              <a:t>9782070632299</a:t>
            </a:r>
          </a:p>
          <a:p>
            <a:endParaRPr lang="fr-CA" sz="1400" dirty="0"/>
          </a:p>
          <a:p>
            <a:r>
              <a:rPr lang="fr-CA" sz="1400" dirty="0"/>
              <a:t>MATHIS. </a:t>
            </a:r>
            <a:r>
              <a:rPr lang="fr-CA" sz="1400" b="1" dirty="0"/>
              <a:t>Du bruit sous le lit.</a:t>
            </a:r>
            <a:r>
              <a:rPr lang="fr-CA" sz="1400" dirty="0"/>
              <a:t>  Éditions Thierry Magnier. 2004.  ISBN 2844202810</a:t>
            </a:r>
          </a:p>
          <a:p>
            <a:endParaRPr lang="fr-CA" sz="1400" dirty="0"/>
          </a:p>
          <a:p>
            <a:r>
              <a:rPr lang="fr-CA" sz="1400" dirty="0"/>
              <a:t>G</a:t>
            </a:r>
            <a:r>
              <a:rPr lang="fr-FR" sz="1400" dirty="0"/>
              <a:t>RAVEL, Élise.  </a:t>
            </a:r>
            <a:r>
              <a:rPr lang="fr-FR" sz="1400" b="1" dirty="0"/>
              <a:t>Bienvenue à la </a:t>
            </a:r>
            <a:r>
              <a:rPr lang="fr-FR" sz="1400" b="1" dirty="0" err="1"/>
              <a:t>monstrerie</a:t>
            </a:r>
            <a:r>
              <a:rPr lang="fr-FR" sz="1400" b="1" dirty="0"/>
              <a:t>.  </a:t>
            </a:r>
            <a:r>
              <a:rPr lang="fr-FR" sz="1400" dirty="0"/>
              <a:t>Les 400 Coups. 2010.  ISBN 9782895404521</a:t>
            </a:r>
          </a:p>
          <a:p>
            <a:endParaRPr lang="fr-CA" sz="1400" dirty="0"/>
          </a:p>
          <a:p>
            <a:r>
              <a:rPr lang="fr-CA" sz="1400" dirty="0"/>
              <a:t>G</a:t>
            </a:r>
            <a:r>
              <a:rPr lang="fr-FR" sz="1400" dirty="0"/>
              <a:t>RAVEL, Élise.  </a:t>
            </a:r>
            <a:r>
              <a:rPr lang="fr-FR" sz="1400" b="1" dirty="0"/>
              <a:t>Monstres en vrac.  </a:t>
            </a:r>
            <a:r>
              <a:rPr lang="fr-FR" sz="1400" dirty="0"/>
              <a:t>Les 400 Coups. 2013.  ISBN 978285406334</a:t>
            </a:r>
          </a:p>
          <a:p>
            <a:endParaRPr lang="fr-CA" sz="1400" dirty="0"/>
          </a:p>
          <a:p>
            <a:r>
              <a:rPr lang="fr-CA" sz="1400" dirty="0"/>
              <a:t>G</a:t>
            </a:r>
            <a:r>
              <a:rPr lang="fr-FR" sz="1400" dirty="0"/>
              <a:t>RAVEL, Élise.  </a:t>
            </a:r>
            <a:r>
              <a:rPr lang="fr-FR" sz="1400" b="1" dirty="0"/>
              <a:t>Je veux un monstre.  </a:t>
            </a:r>
            <a:r>
              <a:rPr lang="fr-FR" sz="1400" dirty="0" err="1"/>
              <a:t>Scholastic</a:t>
            </a:r>
            <a:r>
              <a:rPr lang="fr-FR" sz="1400" dirty="0"/>
              <a:t> Canada. 2016.  ISBN 9781443152983</a:t>
            </a:r>
          </a:p>
          <a:p>
            <a:endParaRPr lang="fr-CA" sz="1400" dirty="0"/>
          </a:p>
          <a:p>
            <a:r>
              <a:rPr lang="fr-CA" sz="1400" dirty="0"/>
              <a:t>D</a:t>
            </a:r>
            <a:r>
              <a:rPr lang="fr-FR" sz="1400" dirty="0"/>
              <a:t>ONALDSON, Julie et Axel </a:t>
            </a:r>
            <a:r>
              <a:rPr lang="fr-FR" sz="1400" dirty="0" err="1"/>
              <a:t>Schefflrer</a:t>
            </a:r>
            <a:r>
              <a:rPr lang="fr-FR" sz="1400" dirty="0"/>
              <a:t>.  </a:t>
            </a:r>
            <a:r>
              <a:rPr lang="fr-FR" sz="1400" b="1" dirty="0" err="1"/>
              <a:t>Gruffalo</a:t>
            </a:r>
            <a:r>
              <a:rPr lang="fr-FR" sz="1400" dirty="0"/>
              <a:t>.  Gallimard.  2013.  ISBN  9782070653133</a:t>
            </a:r>
          </a:p>
          <a:p>
            <a:endParaRPr lang="fr-CA" sz="1400" dirty="0"/>
          </a:p>
          <a:p>
            <a:r>
              <a:rPr lang="fr-CA" sz="1400" dirty="0"/>
              <a:t>D</a:t>
            </a:r>
            <a:r>
              <a:rPr lang="fr-FR" sz="1400" dirty="0"/>
              <a:t>ONALDSON, Julie et Axel </a:t>
            </a:r>
            <a:r>
              <a:rPr lang="fr-FR" sz="1400" dirty="0" err="1"/>
              <a:t>Schefflrer</a:t>
            </a:r>
            <a:r>
              <a:rPr lang="fr-FR" sz="1400" dirty="0"/>
              <a:t>.  </a:t>
            </a:r>
            <a:r>
              <a:rPr lang="fr-FR" sz="1400" b="1" dirty="0"/>
              <a:t>Le petit</a:t>
            </a:r>
            <a:r>
              <a:rPr lang="fr-FR" sz="1400" dirty="0"/>
              <a:t> </a:t>
            </a:r>
            <a:r>
              <a:rPr lang="fr-FR" sz="1400" b="1" dirty="0" err="1"/>
              <a:t>Gruffalo</a:t>
            </a:r>
            <a:r>
              <a:rPr lang="fr-FR" sz="1400" dirty="0"/>
              <a:t>.  Gallimard.  ISBN 2014 9782070660834</a:t>
            </a:r>
          </a:p>
          <a:p>
            <a:endParaRPr lang="fr-CA" sz="1400" dirty="0"/>
          </a:p>
          <a:p>
            <a:r>
              <a:rPr lang="fr-CA" sz="1400" dirty="0"/>
              <a:t>N</a:t>
            </a:r>
            <a:r>
              <a:rPr lang="fr-FR" sz="1400" dirty="0"/>
              <a:t>AUMANN-VILLEMIN, Christine.  </a:t>
            </a:r>
            <a:r>
              <a:rPr lang="fr-FR" sz="1400" b="1" dirty="0"/>
              <a:t>Gloups.  </a:t>
            </a:r>
            <a:r>
              <a:rPr lang="fr-FR" sz="1400" dirty="0"/>
              <a:t>L’école des loisirs.  2009.  ISBN 9782211095358</a:t>
            </a:r>
          </a:p>
          <a:p>
            <a:r>
              <a:rPr lang="fr-FR" sz="1400" dirty="0"/>
              <a:t> </a:t>
            </a:r>
          </a:p>
          <a:p>
            <a:r>
              <a:rPr lang="fr-CA" sz="1400" dirty="0"/>
              <a:t>CHARTRAND, Lili</a:t>
            </a:r>
            <a:r>
              <a:rPr lang="fr-FR" sz="1400" dirty="0"/>
              <a:t>.  </a:t>
            </a:r>
            <a:r>
              <a:rPr lang="fr-FR" sz="1400" b="1" dirty="0"/>
              <a:t>Le gros monstre qui aimait trop lire.  </a:t>
            </a:r>
            <a:r>
              <a:rPr lang="fr-FR" sz="1400" dirty="0"/>
              <a:t>Dominique et compagnie.  2006.  ISBN 9782895124542</a:t>
            </a:r>
          </a:p>
          <a:p>
            <a:endParaRPr lang="fr-CA" sz="1400" dirty="0"/>
          </a:p>
          <a:p>
            <a:r>
              <a:rPr lang="fr-CA" sz="1400" dirty="0"/>
              <a:t>BLAND, Nick.  </a:t>
            </a:r>
            <a:r>
              <a:rPr lang="fr-CA" sz="1400" b="1" dirty="0"/>
              <a:t>Gros ours grincheux.</a:t>
            </a:r>
            <a:r>
              <a:rPr lang="fr-CA" sz="1400" dirty="0"/>
              <a:t> </a:t>
            </a:r>
            <a:r>
              <a:rPr lang="fr-CA" sz="1400" dirty="0" err="1"/>
              <a:t>Scholastic</a:t>
            </a:r>
            <a:r>
              <a:rPr lang="fr-CA" sz="1400" dirty="0"/>
              <a:t>. 2018.  ISBN 9781443165983</a:t>
            </a:r>
            <a:endParaRPr lang="fr-FR" sz="1400" dirty="0"/>
          </a:p>
          <a:p>
            <a:endParaRPr lang="fr-CA" sz="1400" dirty="0"/>
          </a:p>
          <a:p>
            <a:r>
              <a:rPr lang="fr-CA" sz="1400" dirty="0"/>
              <a:t>SARFATI, Sonia et </a:t>
            </a:r>
            <a:r>
              <a:rPr lang="fr-CA" sz="1400" dirty="0" err="1"/>
              <a:t>Constatin</a:t>
            </a:r>
            <a:r>
              <a:rPr lang="fr-CA" sz="1400" dirty="0"/>
              <a:t>, P.  </a:t>
            </a:r>
            <a:r>
              <a:rPr lang="fr-CA" sz="1400" b="1" dirty="0"/>
              <a:t>Quand les monstres se montrent</a:t>
            </a:r>
            <a:r>
              <a:rPr lang="fr-CA" sz="1400" dirty="0"/>
              <a:t>.  Les 400 coups. 2004. ISBN </a:t>
            </a:r>
            <a:r>
              <a:rPr lang="fr-FR" sz="1400" dirty="0"/>
              <a:t>9782895400363</a:t>
            </a:r>
          </a:p>
          <a:p>
            <a:endParaRPr lang="fr-FR" sz="1400" dirty="0"/>
          </a:p>
          <a:p>
            <a:r>
              <a:rPr lang="fr-CA" sz="1400" dirty="0"/>
              <a:t>MCDONNEL, Patrick.  </a:t>
            </a:r>
            <a:r>
              <a:rPr lang="fr-CA" sz="1400" b="1" dirty="0"/>
              <a:t>Un monstre très spécial</a:t>
            </a:r>
            <a:r>
              <a:rPr lang="fr-CA" sz="1400" dirty="0"/>
              <a:t>.  Circonflexe. 2013. ISBN </a:t>
            </a:r>
            <a:r>
              <a:rPr lang="fr-FR" sz="1400" dirty="0"/>
              <a:t>9782878336818</a:t>
            </a:r>
          </a:p>
          <a:p>
            <a:endParaRPr lang="fr-FR" sz="1400" dirty="0"/>
          </a:p>
          <a:p>
            <a:r>
              <a:rPr lang="fr-CA" sz="1400" dirty="0"/>
              <a:t>MOGNIOL, Magali.  </a:t>
            </a:r>
            <a:r>
              <a:rPr lang="fr-CA" sz="1400" b="1" dirty="0"/>
              <a:t>Riquiqui</a:t>
            </a:r>
            <a:r>
              <a:rPr lang="fr-CA" sz="1400" dirty="0"/>
              <a:t>.  École des loisirs. 2010. ISBN </a:t>
            </a:r>
            <a:r>
              <a:rPr lang="fr-FR" sz="1400" dirty="0"/>
              <a:t>9782211097628</a:t>
            </a:r>
          </a:p>
          <a:p>
            <a:endParaRPr lang="fr-FR" sz="1400" dirty="0"/>
          </a:p>
          <a:p>
            <a:r>
              <a:rPr lang="fr-CA" sz="1400" dirty="0"/>
              <a:t>EMBERLEY, Rita.  </a:t>
            </a:r>
            <a:r>
              <a:rPr lang="fr-CA" sz="1400" b="1" dirty="0"/>
              <a:t>Si tu es un monstre affreux.   </a:t>
            </a:r>
            <a:r>
              <a:rPr lang="fr-CA" sz="1400" dirty="0" err="1"/>
              <a:t>Scholastic</a:t>
            </a:r>
            <a:r>
              <a:rPr lang="fr-CA" sz="1400" dirty="0"/>
              <a:t>. 2011. ISBN </a:t>
            </a:r>
            <a:r>
              <a:rPr lang="fr-FR" sz="1400" dirty="0"/>
              <a:t>9781443114295</a:t>
            </a:r>
          </a:p>
          <a:p>
            <a:endParaRPr lang="fr-FR" sz="1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9CB419-AA45-4F67-AD1D-63529F2872FA}"/>
              </a:ext>
            </a:extLst>
          </p:cNvPr>
          <p:cNvSpPr txBox="1"/>
          <p:nvPr/>
        </p:nvSpPr>
        <p:spPr>
          <a:xfrm>
            <a:off x="3729789" y="264695"/>
            <a:ext cx="141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Bibliographie</a:t>
            </a:r>
            <a:endParaRPr lang="fr-FR" dirty="0"/>
          </a:p>
        </p:txBody>
      </p:sp>
      <p:pic>
        <p:nvPicPr>
          <p:cNvPr id="1026" name="Picture 2" descr="RÃ©sultats de recherche d'images pour Â«Â monstreÂ Â»">
            <a:extLst>
              <a:ext uri="{FF2B5EF4-FFF2-40B4-BE49-F238E27FC236}">
                <a16:creationId xmlns:a16="http://schemas.microsoft.com/office/drawing/2014/main" id="{255F0534-0F16-4492-A207-B126C7A25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6821905"/>
            <a:ext cx="52768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42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237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Brault</dc:creator>
  <cp:lastModifiedBy>Caroline Brault</cp:lastModifiedBy>
  <cp:revision>3</cp:revision>
  <dcterms:created xsi:type="dcterms:W3CDTF">2018-06-21T02:19:27Z</dcterms:created>
  <dcterms:modified xsi:type="dcterms:W3CDTF">2018-06-25T22:24:15Z</dcterms:modified>
</cp:coreProperties>
</file>