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12" d="100"/>
          <a:sy n="112" d="100"/>
        </p:scale>
        <p:origin x="906" y="-34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F9773-DA6B-4A24-B911-350605FCB29D}" type="datetimeFigureOut">
              <a:rPr lang="fr-FR" smtClean="0"/>
              <a:t>18/06/2018</a:t>
            </a:fld>
            <a:endParaRPr lang="fr-FR"/>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CBE18-E800-433D-A2A1-9ECD1F828888}" type="slidenum">
              <a:rPr lang="fr-FR" smtClean="0"/>
              <a:t>‹N°›</a:t>
            </a:fld>
            <a:endParaRPr lang="fr-FR"/>
          </a:p>
        </p:txBody>
      </p:sp>
    </p:spTree>
    <p:extLst>
      <p:ext uri="{BB962C8B-B14F-4D97-AF65-F5344CB8AC3E}">
        <p14:creationId xmlns:p14="http://schemas.microsoft.com/office/powerpoint/2010/main" val="627420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endParaRPr lang="fr-CA"/>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fld id="{0A2C2559-BC2A-4521-B18B-9273ECA5DF5C}" type="datetime1">
              <a:rPr lang="fr-CA" smtClean="0"/>
              <a:t>2018-06-18</a:t>
            </a:fld>
            <a:endParaRPr lang="fr-CA"/>
          </a:p>
        </p:txBody>
      </p:sp>
      <p:sp>
        <p:nvSpPr>
          <p:cNvPr id="5" name="Espace réservé du pied de page 4"/>
          <p:cNvSpPr>
            <a:spLocks noGrp="1"/>
          </p:cNvSpPr>
          <p:nvPr>
            <p:ph type="ftr" sz="quarter" idx="11"/>
          </p:nvPr>
        </p:nvSpPr>
        <p:spPr/>
        <p:txBody>
          <a:bodyPr/>
          <a:lstStyle/>
          <a:p>
            <a:r>
              <a:rPr lang="fr-CA"/>
              <a:t>création Caroline Brault 2016</a:t>
            </a:r>
          </a:p>
        </p:txBody>
      </p:sp>
      <p:sp>
        <p:nvSpPr>
          <p:cNvPr id="6" name="Espace réservé du numéro de diapositive 5"/>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89E9FA7C-BA3F-44C0-BE83-80FD2B06D33F}" type="datetime1">
              <a:rPr lang="fr-CA" smtClean="0"/>
              <a:t>2018-06-18</a:t>
            </a:fld>
            <a:endParaRPr lang="fr-CA"/>
          </a:p>
        </p:txBody>
      </p:sp>
      <p:sp>
        <p:nvSpPr>
          <p:cNvPr id="5" name="Espace réservé du pied de page 4"/>
          <p:cNvSpPr>
            <a:spLocks noGrp="1"/>
          </p:cNvSpPr>
          <p:nvPr>
            <p:ph type="ftr" sz="quarter" idx="11"/>
          </p:nvPr>
        </p:nvSpPr>
        <p:spPr/>
        <p:txBody>
          <a:bodyPr/>
          <a:lstStyle/>
          <a:p>
            <a:r>
              <a:rPr lang="fr-CA"/>
              <a:t>création Caroline Brault 2016</a:t>
            </a:r>
          </a:p>
        </p:txBody>
      </p:sp>
      <p:sp>
        <p:nvSpPr>
          <p:cNvPr id="6" name="Espace réservé du numéro de diapositive 5"/>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F40E4E0-9367-4F43-9F39-925AB8847225}" type="datetime1">
              <a:rPr lang="fr-CA" smtClean="0"/>
              <a:t>2018-06-18</a:t>
            </a:fld>
            <a:endParaRPr lang="fr-CA"/>
          </a:p>
        </p:txBody>
      </p:sp>
      <p:sp>
        <p:nvSpPr>
          <p:cNvPr id="5" name="Espace réservé du pied de page 4"/>
          <p:cNvSpPr>
            <a:spLocks noGrp="1"/>
          </p:cNvSpPr>
          <p:nvPr>
            <p:ph type="ftr" sz="quarter" idx="11"/>
          </p:nvPr>
        </p:nvSpPr>
        <p:spPr/>
        <p:txBody>
          <a:bodyPr/>
          <a:lstStyle/>
          <a:p>
            <a:r>
              <a:rPr lang="fr-CA"/>
              <a:t>création Caroline Brault 2016</a:t>
            </a:r>
          </a:p>
        </p:txBody>
      </p:sp>
      <p:sp>
        <p:nvSpPr>
          <p:cNvPr id="6" name="Espace réservé du numéro de diapositive 5"/>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1CFE79BD-D17B-4A8E-BFD5-3E28ACF4F2E7}" type="datetime1">
              <a:rPr lang="fr-CA" smtClean="0"/>
              <a:t>2018-06-18</a:t>
            </a:fld>
            <a:endParaRPr lang="fr-CA"/>
          </a:p>
        </p:txBody>
      </p:sp>
      <p:sp>
        <p:nvSpPr>
          <p:cNvPr id="5" name="Espace réservé du pied de page 4"/>
          <p:cNvSpPr>
            <a:spLocks noGrp="1"/>
          </p:cNvSpPr>
          <p:nvPr>
            <p:ph type="ftr" sz="quarter" idx="11"/>
          </p:nvPr>
        </p:nvSpPr>
        <p:spPr/>
        <p:txBody>
          <a:bodyPr/>
          <a:lstStyle/>
          <a:p>
            <a:r>
              <a:rPr lang="fr-CA"/>
              <a:t>création Caroline Brault 2016</a:t>
            </a:r>
          </a:p>
        </p:txBody>
      </p:sp>
      <p:sp>
        <p:nvSpPr>
          <p:cNvPr id="6" name="Espace réservé du numéro de diapositive 5"/>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DF8F89-A97F-4B9C-8E80-96DF98591D0F}" type="datetime1">
              <a:rPr lang="fr-CA" smtClean="0"/>
              <a:t>2018-06-18</a:t>
            </a:fld>
            <a:endParaRPr lang="fr-CA"/>
          </a:p>
        </p:txBody>
      </p:sp>
      <p:sp>
        <p:nvSpPr>
          <p:cNvPr id="5" name="Espace réservé du pied de page 4"/>
          <p:cNvSpPr>
            <a:spLocks noGrp="1"/>
          </p:cNvSpPr>
          <p:nvPr>
            <p:ph type="ftr" sz="quarter" idx="11"/>
          </p:nvPr>
        </p:nvSpPr>
        <p:spPr/>
        <p:txBody>
          <a:bodyPr/>
          <a:lstStyle/>
          <a:p>
            <a:r>
              <a:rPr lang="fr-CA"/>
              <a:t>création Caroline Brault 2016</a:t>
            </a:r>
          </a:p>
        </p:txBody>
      </p:sp>
      <p:sp>
        <p:nvSpPr>
          <p:cNvPr id="6" name="Espace réservé du numéro de diapositive 5"/>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BB228169-EE55-44C9-8257-FF592B606AD3}" type="datetime1">
              <a:rPr lang="fr-CA" smtClean="0"/>
              <a:t>2018-06-18</a:t>
            </a:fld>
            <a:endParaRPr lang="fr-CA"/>
          </a:p>
        </p:txBody>
      </p:sp>
      <p:sp>
        <p:nvSpPr>
          <p:cNvPr id="6" name="Espace réservé du pied de page 5"/>
          <p:cNvSpPr>
            <a:spLocks noGrp="1"/>
          </p:cNvSpPr>
          <p:nvPr>
            <p:ph type="ftr" sz="quarter" idx="11"/>
          </p:nvPr>
        </p:nvSpPr>
        <p:spPr/>
        <p:txBody>
          <a:bodyPr/>
          <a:lstStyle/>
          <a:p>
            <a:r>
              <a:rPr lang="fr-CA"/>
              <a:t>création Caroline Brault 2016</a:t>
            </a:r>
          </a:p>
        </p:txBody>
      </p:sp>
      <p:sp>
        <p:nvSpPr>
          <p:cNvPr id="7" name="Espace réservé du numéro de diapositive 6"/>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17FB4620-BCAC-4FEA-87D0-E4A14793895D}" type="datetime1">
              <a:rPr lang="fr-CA" smtClean="0"/>
              <a:t>2018-06-18</a:t>
            </a:fld>
            <a:endParaRPr lang="fr-CA"/>
          </a:p>
        </p:txBody>
      </p:sp>
      <p:sp>
        <p:nvSpPr>
          <p:cNvPr id="8" name="Espace réservé du pied de page 7"/>
          <p:cNvSpPr>
            <a:spLocks noGrp="1"/>
          </p:cNvSpPr>
          <p:nvPr>
            <p:ph type="ftr" sz="quarter" idx="11"/>
          </p:nvPr>
        </p:nvSpPr>
        <p:spPr/>
        <p:txBody>
          <a:bodyPr/>
          <a:lstStyle/>
          <a:p>
            <a:r>
              <a:rPr lang="fr-CA"/>
              <a:t>création Caroline Brault 2016</a:t>
            </a:r>
          </a:p>
        </p:txBody>
      </p:sp>
      <p:sp>
        <p:nvSpPr>
          <p:cNvPr id="9" name="Espace réservé du numéro de diapositive 8"/>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p:cNvSpPr>
          <p:nvPr>
            <p:ph type="dt" sz="half" idx="10"/>
          </p:nvPr>
        </p:nvSpPr>
        <p:spPr/>
        <p:txBody>
          <a:bodyPr/>
          <a:lstStyle/>
          <a:p>
            <a:fld id="{E8287DE5-6E1C-41F9-8FED-D8A14CCA8955}" type="datetime1">
              <a:rPr lang="fr-CA" smtClean="0"/>
              <a:t>2018-06-18</a:t>
            </a:fld>
            <a:endParaRPr lang="fr-CA"/>
          </a:p>
        </p:txBody>
      </p:sp>
      <p:sp>
        <p:nvSpPr>
          <p:cNvPr id="4" name="Espace réservé du pied de page 3"/>
          <p:cNvSpPr>
            <a:spLocks noGrp="1"/>
          </p:cNvSpPr>
          <p:nvPr>
            <p:ph type="ftr" sz="quarter" idx="11"/>
          </p:nvPr>
        </p:nvSpPr>
        <p:spPr/>
        <p:txBody>
          <a:bodyPr/>
          <a:lstStyle/>
          <a:p>
            <a:r>
              <a:rPr lang="fr-CA"/>
              <a:t>création Caroline Brault 2016</a:t>
            </a:r>
          </a:p>
        </p:txBody>
      </p:sp>
      <p:sp>
        <p:nvSpPr>
          <p:cNvPr id="5" name="Espace réservé du numéro de diapositive 4"/>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130EB4-8E5D-47FA-885F-3743A8586329}" type="datetime1">
              <a:rPr lang="fr-CA" smtClean="0"/>
              <a:t>2018-06-18</a:t>
            </a:fld>
            <a:endParaRPr lang="fr-CA"/>
          </a:p>
        </p:txBody>
      </p:sp>
      <p:sp>
        <p:nvSpPr>
          <p:cNvPr id="3" name="Espace réservé du pied de page 2"/>
          <p:cNvSpPr>
            <a:spLocks noGrp="1"/>
          </p:cNvSpPr>
          <p:nvPr>
            <p:ph type="ftr" sz="quarter" idx="11"/>
          </p:nvPr>
        </p:nvSpPr>
        <p:spPr/>
        <p:txBody>
          <a:bodyPr/>
          <a:lstStyle/>
          <a:p>
            <a:r>
              <a:rPr lang="fr-CA"/>
              <a:t>création Caroline Brault 2016</a:t>
            </a:r>
          </a:p>
        </p:txBody>
      </p:sp>
      <p:sp>
        <p:nvSpPr>
          <p:cNvPr id="4" name="Espace réservé du numéro de diapositive 3"/>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EC25E62-074D-4DC9-8ED4-DB95113E67AA}" type="datetime1">
              <a:rPr lang="fr-CA" smtClean="0"/>
              <a:t>2018-06-18</a:t>
            </a:fld>
            <a:endParaRPr lang="fr-CA"/>
          </a:p>
        </p:txBody>
      </p:sp>
      <p:sp>
        <p:nvSpPr>
          <p:cNvPr id="6" name="Espace réservé du pied de page 5"/>
          <p:cNvSpPr>
            <a:spLocks noGrp="1"/>
          </p:cNvSpPr>
          <p:nvPr>
            <p:ph type="ftr" sz="quarter" idx="11"/>
          </p:nvPr>
        </p:nvSpPr>
        <p:spPr/>
        <p:txBody>
          <a:bodyPr/>
          <a:lstStyle/>
          <a:p>
            <a:r>
              <a:rPr lang="fr-CA"/>
              <a:t>création Caroline Brault 2016</a:t>
            </a:r>
          </a:p>
        </p:txBody>
      </p:sp>
      <p:sp>
        <p:nvSpPr>
          <p:cNvPr id="7" name="Espace réservé du numéro de diapositive 6"/>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BA000B8-B618-4464-B2DE-468770E4E40C}" type="datetime1">
              <a:rPr lang="fr-CA" smtClean="0"/>
              <a:t>2018-06-18</a:t>
            </a:fld>
            <a:endParaRPr lang="fr-CA"/>
          </a:p>
        </p:txBody>
      </p:sp>
      <p:sp>
        <p:nvSpPr>
          <p:cNvPr id="6" name="Espace réservé du pied de page 5"/>
          <p:cNvSpPr>
            <a:spLocks noGrp="1"/>
          </p:cNvSpPr>
          <p:nvPr>
            <p:ph type="ftr" sz="quarter" idx="11"/>
          </p:nvPr>
        </p:nvSpPr>
        <p:spPr/>
        <p:txBody>
          <a:bodyPr/>
          <a:lstStyle/>
          <a:p>
            <a:r>
              <a:rPr lang="fr-CA"/>
              <a:t>création Caroline Brault 2016</a:t>
            </a:r>
          </a:p>
        </p:txBody>
      </p:sp>
      <p:sp>
        <p:nvSpPr>
          <p:cNvPr id="7" name="Espace réservé du numéro de diapositive 6"/>
          <p:cNvSpPr>
            <a:spLocks noGrp="1"/>
          </p:cNvSpPr>
          <p:nvPr>
            <p:ph type="sldNum" sz="quarter" idx="12"/>
          </p:nvPr>
        </p:nvSpPr>
        <p:spPr/>
        <p:txBody>
          <a:bodyPr/>
          <a:lstStyle/>
          <a:p>
            <a:fld id="{83CE025E-0A23-448D-A4B7-3CDE5DC24AC0}"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endParaRPr lang="fr-CA"/>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4A72C4A-8223-403F-8795-5646CF353ECD}" type="datetime1">
              <a:rPr lang="fr-CA" smtClean="0"/>
              <a:t>2018-06-18</a:t>
            </a:fld>
            <a:endParaRPr lang="fr-CA"/>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A"/>
              <a:t>création Caroline Brault 2016</a:t>
            </a: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CE025E-0A23-448D-A4B7-3CDE5DC24AC0}"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45024" y="395536"/>
            <a:ext cx="3001143" cy="369332"/>
          </a:xfrm>
          <a:prstGeom prst="rect">
            <a:avLst/>
          </a:prstGeom>
          <a:noFill/>
        </p:spPr>
        <p:txBody>
          <a:bodyPr wrap="none" rtlCol="0">
            <a:spAutoFit/>
          </a:bodyPr>
          <a:lstStyle/>
          <a:p>
            <a:r>
              <a:rPr lang="fr-CA" dirty="0"/>
              <a:t>Nom : ___________________</a:t>
            </a:r>
          </a:p>
        </p:txBody>
      </p:sp>
      <p:sp>
        <p:nvSpPr>
          <p:cNvPr id="3" name="ZoneTexte 2"/>
          <p:cNvSpPr txBox="1"/>
          <p:nvPr/>
        </p:nvSpPr>
        <p:spPr>
          <a:xfrm>
            <a:off x="1628800" y="1259632"/>
            <a:ext cx="3528392" cy="307777"/>
          </a:xfrm>
          <a:prstGeom prst="rect">
            <a:avLst/>
          </a:prstGeom>
          <a:noFill/>
        </p:spPr>
        <p:txBody>
          <a:bodyPr wrap="square" rtlCol="0">
            <a:spAutoFit/>
          </a:bodyPr>
          <a:lstStyle/>
          <a:p>
            <a:pPr algn="ctr"/>
            <a:r>
              <a:rPr lang="fr-CA" sz="1400" dirty="0">
                <a:latin typeface="Kristen ITC" pitchFamily="66" charset="0"/>
              </a:rPr>
              <a:t>Mon monstre préféré</a:t>
            </a:r>
          </a:p>
        </p:txBody>
      </p:sp>
      <p:sp>
        <p:nvSpPr>
          <p:cNvPr id="4" name="ZoneTexte 3"/>
          <p:cNvSpPr txBox="1"/>
          <p:nvPr/>
        </p:nvSpPr>
        <p:spPr>
          <a:xfrm>
            <a:off x="692696" y="1691680"/>
            <a:ext cx="5328592" cy="4524315"/>
          </a:xfrm>
          <a:prstGeom prst="rect">
            <a:avLst/>
          </a:prstGeom>
          <a:noFill/>
        </p:spPr>
        <p:txBody>
          <a:bodyPr wrap="square" rtlCol="0">
            <a:spAutoFit/>
          </a:bodyPr>
          <a:lstStyle/>
          <a:p>
            <a:pPr algn="just">
              <a:lnSpc>
                <a:spcPct val="150000"/>
              </a:lnSpc>
            </a:pPr>
            <a:r>
              <a:rPr lang="fr-CA" sz="1200" dirty="0"/>
              <a:t>Voici venu le temps de ta première présentation orale.  Tu dois d’abord choisir ton monstre préféré parmi les livres que nous avons lus en classe.  Tu dois ensuite faire une description de ce monstre.  Utilise la fiche pour t’aider!</a:t>
            </a:r>
          </a:p>
          <a:p>
            <a:pPr algn="just">
              <a:lnSpc>
                <a:spcPct val="150000"/>
              </a:lnSpc>
            </a:pPr>
            <a:endParaRPr lang="fr-CA" sz="1200" dirty="0"/>
          </a:p>
          <a:p>
            <a:pPr algn="just">
              <a:lnSpc>
                <a:spcPct val="150000"/>
              </a:lnSpc>
            </a:pPr>
            <a:r>
              <a:rPr lang="fr-CA" sz="1200" dirty="0"/>
              <a:t>Durant ta présentation, tu pourras avoir ta fiche avec toi.  Mais tu ne dois pas seulement lire ce qui est écrit.  Tu dois mettre de la vie dans ta présentation!  Donc, assure-toi de bien savoir ce qui est écrit.  Tu jetteras des coups d’œil sur ta feuille de temps en temps, mais le reste du temps, tu parles au groupe en les regardant!</a:t>
            </a:r>
          </a:p>
          <a:p>
            <a:pPr algn="just">
              <a:lnSpc>
                <a:spcPct val="150000"/>
              </a:lnSpc>
            </a:pPr>
            <a:endParaRPr lang="fr-CA" sz="1200" dirty="0"/>
          </a:p>
          <a:p>
            <a:pPr algn="just">
              <a:lnSpc>
                <a:spcPct val="150000"/>
              </a:lnSpc>
            </a:pPr>
            <a:r>
              <a:rPr lang="fr-CA" sz="1200" dirty="0"/>
              <a:t>Je vais évaluer la force de ta voix, la vitesse de ta voix, la qualité de ta préparation.  Je vais aussi évaluer la quantité d’informations que tu donnes sur ton monstre.</a:t>
            </a:r>
          </a:p>
          <a:p>
            <a:pPr algn="just">
              <a:lnSpc>
                <a:spcPct val="150000"/>
              </a:lnSpc>
            </a:pPr>
            <a:endParaRPr lang="fr-CA" sz="1200" dirty="0"/>
          </a:p>
          <a:p>
            <a:pPr algn="just">
              <a:lnSpc>
                <a:spcPct val="150000"/>
              </a:lnSpc>
            </a:pPr>
            <a:r>
              <a:rPr lang="fr-CA" sz="1200" dirty="0"/>
              <a:t>Les présentations auront lieu dans la semaine du  18 octobre.</a:t>
            </a:r>
          </a:p>
          <a:p>
            <a:pPr algn="just">
              <a:lnSpc>
                <a:spcPct val="150000"/>
              </a:lnSpc>
            </a:pPr>
            <a:endParaRPr lang="fr-CA" sz="1200" dirty="0"/>
          </a:p>
          <a:p>
            <a:pPr algn="just">
              <a:lnSpc>
                <a:spcPct val="150000"/>
              </a:lnSpc>
            </a:pPr>
            <a:r>
              <a:rPr lang="fr-CA" sz="1200" dirty="0"/>
              <a:t>Alors, bonne pratique et bonne présentation!</a:t>
            </a:r>
          </a:p>
        </p:txBody>
      </p:sp>
      <p:pic>
        <p:nvPicPr>
          <p:cNvPr id="2050" name="Picture 2" descr="Résultats de recherche d'images pour « images monstr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884" y="6215995"/>
            <a:ext cx="2336279" cy="2781285"/>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pied de page 4">
            <a:extLst>
              <a:ext uri="{FF2B5EF4-FFF2-40B4-BE49-F238E27FC236}">
                <a16:creationId xmlns:a16="http://schemas.microsoft.com/office/drawing/2014/main" id="{9795408A-2126-460D-8E40-90547C258CDE}"/>
              </a:ext>
            </a:extLst>
          </p:cNvPr>
          <p:cNvSpPr>
            <a:spLocks noGrp="1"/>
          </p:cNvSpPr>
          <p:nvPr>
            <p:ph type="ftr" sz="quarter" idx="11"/>
          </p:nvPr>
        </p:nvSpPr>
        <p:spPr>
          <a:xfrm>
            <a:off x="4716453" y="8657167"/>
            <a:ext cx="2171700" cy="486833"/>
          </a:xfrm>
        </p:spPr>
        <p:txBody>
          <a:bodyPr/>
          <a:lstStyle/>
          <a:p>
            <a:r>
              <a:rPr lang="fr-CA" dirty="0"/>
              <a:t>création Caroline Brault 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ésultats de recherche d'images pour « images monstre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53" y="7934749"/>
            <a:ext cx="1524247" cy="1193994"/>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3645024" y="395536"/>
            <a:ext cx="3001143" cy="369332"/>
          </a:xfrm>
          <a:prstGeom prst="rect">
            <a:avLst/>
          </a:prstGeom>
          <a:noFill/>
        </p:spPr>
        <p:txBody>
          <a:bodyPr wrap="none" rtlCol="0">
            <a:spAutoFit/>
          </a:bodyPr>
          <a:lstStyle/>
          <a:p>
            <a:r>
              <a:rPr lang="fr-CA" dirty="0"/>
              <a:t>Nom : ___________________</a:t>
            </a:r>
          </a:p>
        </p:txBody>
      </p:sp>
      <p:sp>
        <p:nvSpPr>
          <p:cNvPr id="5" name="ZoneTexte 4"/>
          <p:cNvSpPr txBox="1"/>
          <p:nvPr/>
        </p:nvSpPr>
        <p:spPr>
          <a:xfrm>
            <a:off x="1628800" y="1259632"/>
            <a:ext cx="3528392" cy="307777"/>
          </a:xfrm>
          <a:prstGeom prst="rect">
            <a:avLst/>
          </a:prstGeom>
          <a:noFill/>
        </p:spPr>
        <p:txBody>
          <a:bodyPr wrap="square" rtlCol="0">
            <a:spAutoFit/>
          </a:bodyPr>
          <a:lstStyle/>
          <a:p>
            <a:pPr algn="ctr"/>
            <a:r>
              <a:rPr lang="fr-CA" sz="1400" dirty="0">
                <a:latin typeface="Kristen ITC" pitchFamily="66" charset="0"/>
              </a:rPr>
              <a:t>Mon monstre préféré</a:t>
            </a:r>
          </a:p>
        </p:txBody>
      </p:sp>
      <p:sp>
        <p:nvSpPr>
          <p:cNvPr id="6" name="ZoneTexte 5"/>
          <p:cNvSpPr txBox="1"/>
          <p:nvPr/>
        </p:nvSpPr>
        <p:spPr>
          <a:xfrm>
            <a:off x="404664" y="1763688"/>
            <a:ext cx="5904656" cy="5355312"/>
          </a:xfrm>
          <a:prstGeom prst="rect">
            <a:avLst/>
          </a:prstGeom>
          <a:noFill/>
        </p:spPr>
        <p:txBody>
          <a:bodyPr wrap="square" rtlCol="0">
            <a:spAutoFit/>
          </a:bodyPr>
          <a:lstStyle/>
          <a:p>
            <a:pPr>
              <a:lnSpc>
                <a:spcPct val="150000"/>
              </a:lnSpc>
            </a:pPr>
            <a:r>
              <a:rPr lang="fr-CA" sz="1200" dirty="0">
                <a:latin typeface="LeoCursive" pitchFamily="50" charset="0"/>
              </a:rPr>
              <a:t>Voici le monstre que je préfère.  Je l’ai trouvé dans le livre suivant :</a:t>
            </a:r>
          </a:p>
          <a:p>
            <a:pPr algn="ctr">
              <a:lnSpc>
                <a:spcPct val="150000"/>
              </a:lnSpc>
            </a:pPr>
            <a:endParaRPr lang="fr-CA" sz="1200" dirty="0">
              <a:latin typeface="LeoCursive" pitchFamily="50" charset="0"/>
            </a:endParaRPr>
          </a:p>
          <a:p>
            <a:pPr algn="ctr">
              <a:lnSpc>
                <a:spcPct val="150000"/>
              </a:lnSpc>
            </a:pPr>
            <a:r>
              <a:rPr lang="fr-CA" sz="1200" dirty="0">
                <a:latin typeface="LeoCursive" pitchFamily="50" charset="0"/>
              </a:rPr>
              <a:t>Monstres en vrac	  Bienvenue à la </a:t>
            </a:r>
            <a:r>
              <a:rPr lang="fr-CA" sz="1200" dirty="0" err="1">
                <a:latin typeface="LeoCursive" pitchFamily="50" charset="0"/>
              </a:rPr>
              <a:t>monstrerie</a:t>
            </a:r>
            <a:endParaRPr lang="fr-CA" sz="1200" dirty="0">
              <a:latin typeface="LeoCursive" pitchFamily="50" charset="0"/>
            </a:endParaRPr>
          </a:p>
          <a:p>
            <a:pPr>
              <a:lnSpc>
                <a:spcPct val="150000"/>
              </a:lnSpc>
            </a:pPr>
            <a:endParaRPr lang="fr-CA" sz="1200" dirty="0"/>
          </a:p>
          <a:p>
            <a:pPr>
              <a:lnSpc>
                <a:spcPct val="150000"/>
              </a:lnSpc>
            </a:pPr>
            <a:r>
              <a:rPr lang="fr-CA" sz="1200" dirty="0">
                <a:latin typeface="LeoCursive" pitchFamily="50" charset="0"/>
              </a:rPr>
              <a:t>Voici ses aspects physiques.</a:t>
            </a:r>
          </a:p>
          <a:p>
            <a:pPr>
              <a:lnSpc>
                <a:spcPct val="150000"/>
              </a:lnSpc>
            </a:pPr>
            <a:endParaRPr lang="fr-CA" sz="1200" dirty="0"/>
          </a:p>
          <a:p>
            <a:pPr>
              <a:lnSpc>
                <a:spcPct val="150000"/>
              </a:lnSpc>
            </a:pPr>
            <a:endParaRPr lang="fr-CA" sz="1200" dirty="0"/>
          </a:p>
          <a:p>
            <a:pPr>
              <a:lnSpc>
                <a:spcPct val="150000"/>
              </a:lnSpc>
            </a:pPr>
            <a:endParaRPr lang="fr-CA" sz="1200" dirty="0"/>
          </a:p>
          <a:p>
            <a:pPr>
              <a:lnSpc>
                <a:spcPct val="150000"/>
              </a:lnSpc>
            </a:pPr>
            <a:endParaRPr lang="fr-CA" sz="1200" dirty="0"/>
          </a:p>
          <a:p>
            <a:pPr>
              <a:lnSpc>
                <a:spcPct val="150000"/>
              </a:lnSpc>
            </a:pPr>
            <a:endParaRPr lang="fr-CA" sz="1200" dirty="0"/>
          </a:p>
          <a:p>
            <a:pPr>
              <a:lnSpc>
                <a:spcPct val="150000"/>
              </a:lnSpc>
            </a:pPr>
            <a:endParaRPr lang="fr-CA" sz="1200" dirty="0"/>
          </a:p>
          <a:p>
            <a:pPr>
              <a:lnSpc>
                <a:spcPct val="150000"/>
              </a:lnSpc>
            </a:pPr>
            <a:r>
              <a:rPr lang="fr-CA" sz="1200" dirty="0">
                <a:latin typeface="LeoCursive" pitchFamily="50" charset="0"/>
              </a:rPr>
              <a:t>Voici des traits de sa personnalité.</a:t>
            </a:r>
          </a:p>
          <a:p>
            <a:pPr>
              <a:lnSpc>
                <a:spcPct val="150000"/>
              </a:lnSpc>
            </a:pPr>
            <a:endParaRPr lang="fr-CA" sz="1200" dirty="0">
              <a:latin typeface="LeoCursive" pitchFamily="50" charset="0"/>
            </a:endParaRPr>
          </a:p>
          <a:p>
            <a:pPr>
              <a:lnSpc>
                <a:spcPct val="150000"/>
              </a:lnSpc>
            </a:pPr>
            <a:endParaRPr lang="fr-CA" sz="1200" dirty="0">
              <a:latin typeface="LeoCursive" pitchFamily="50" charset="0"/>
            </a:endParaRPr>
          </a:p>
          <a:p>
            <a:pPr>
              <a:lnSpc>
                <a:spcPct val="150000"/>
              </a:lnSpc>
            </a:pPr>
            <a:endParaRPr lang="fr-CA" sz="1200" dirty="0">
              <a:latin typeface="LeoCursive" pitchFamily="50" charset="0"/>
            </a:endParaRPr>
          </a:p>
          <a:p>
            <a:pPr>
              <a:lnSpc>
                <a:spcPct val="150000"/>
              </a:lnSpc>
            </a:pPr>
            <a:endParaRPr lang="fr-CA" sz="1200" dirty="0">
              <a:latin typeface="LeoCursive" pitchFamily="50" charset="0"/>
            </a:endParaRPr>
          </a:p>
          <a:p>
            <a:pPr>
              <a:lnSpc>
                <a:spcPct val="150000"/>
              </a:lnSpc>
            </a:pPr>
            <a:endParaRPr lang="fr-CA" sz="1200" dirty="0">
              <a:latin typeface="LeoCursive" pitchFamily="50" charset="0"/>
            </a:endParaRPr>
          </a:p>
          <a:p>
            <a:pPr>
              <a:lnSpc>
                <a:spcPct val="150000"/>
              </a:lnSpc>
            </a:pPr>
            <a:endParaRPr lang="fr-CA" sz="1200" dirty="0">
              <a:latin typeface="LeoCursive" pitchFamily="50" charset="0"/>
            </a:endParaRPr>
          </a:p>
          <a:p>
            <a:pPr>
              <a:lnSpc>
                <a:spcPct val="150000"/>
              </a:lnSpc>
            </a:pPr>
            <a:r>
              <a:rPr lang="fr-CA" sz="1200" dirty="0">
                <a:latin typeface="LeoCursive" pitchFamily="50" charset="0"/>
              </a:rPr>
              <a:t>Voici d’autres caractéristiques.</a:t>
            </a:r>
          </a:p>
        </p:txBody>
      </p:sp>
      <p:sp>
        <p:nvSpPr>
          <p:cNvPr id="8" name="ZoneTexte 7"/>
          <p:cNvSpPr txBox="1"/>
          <p:nvPr/>
        </p:nvSpPr>
        <p:spPr>
          <a:xfrm>
            <a:off x="2303717" y="8575501"/>
            <a:ext cx="1715534" cy="307777"/>
          </a:xfrm>
          <a:prstGeom prst="rect">
            <a:avLst/>
          </a:prstGeom>
          <a:noFill/>
        </p:spPr>
        <p:txBody>
          <a:bodyPr wrap="none" rtlCol="0">
            <a:spAutoFit/>
          </a:bodyPr>
          <a:lstStyle/>
          <a:p>
            <a:r>
              <a:rPr lang="fr-CA" sz="1400" dirty="0">
                <a:latin typeface="LeoCursive" pitchFamily="50" charset="0"/>
              </a:rPr>
              <a:t>Avez-vous deviné?</a:t>
            </a:r>
          </a:p>
        </p:txBody>
      </p:sp>
      <p:pic>
        <p:nvPicPr>
          <p:cNvPr id="11266" name="Picture 2" descr="Résultats de recherche d'images pour « monstre »"/>
          <p:cNvPicPr>
            <a:picLocks noChangeAspect="1" noChangeArrowheads="1"/>
          </p:cNvPicPr>
          <p:nvPr/>
        </p:nvPicPr>
        <p:blipFill>
          <a:blip r:embed="rId3" cstate="print"/>
          <a:srcRect/>
          <a:stretch>
            <a:fillRect/>
          </a:stretch>
        </p:blipFill>
        <p:spPr bwMode="auto">
          <a:xfrm>
            <a:off x="188640" y="179512"/>
            <a:ext cx="1276288" cy="1368152"/>
          </a:xfrm>
          <a:prstGeom prst="rect">
            <a:avLst/>
          </a:prstGeom>
          <a:noFill/>
        </p:spPr>
      </p:pic>
      <p:grpSp>
        <p:nvGrpSpPr>
          <p:cNvPr id="10" name="Groupe 9"/>
          <p:cNvGrpSpPr/>
          <p:nvPr/>
        </p:nvGrpSpPr>
        <p:grpSpPr>
          <a:xfrm>
            <a:off x="548680" y="3344174"/>
            <a:ext cx="5544616" cy="851444"/>
            <a:chOff x="548680" y="3344174"/>
            <a:chExt cx="5544616" cy="851444"/>
          </a:xfrm>
        </p:grpSpPr>
        <p:grpSp>
          <p:nvGrpSpPr>
            <p:cNvPr id="7" name="Groupe 6"/>
            <p:cNvGrpSpPr/>
            <p:nvPr/>
          </p:nvGrpSpPr>
          <p:grpSpPr>
            <a:xfrm>
              <a:off x="548680" y="3344174"/>
              <a:ext cx="5544616" cy="127674"/>
              <a:chOff x="548680" y="3471848"/>
              <a:chExt cx="5544616" cy="127674"/>
            </a:xfrm>
          </p:grpSpPr>
          <p:cxnSp>
            <p:nvCxnSpPr>
              <p:cNvPr id="3" name="Connecteur droit 2"/>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e 10"/>
            <p:cNvGrpSpPr/>
            <p:nvPr/>
          </p:nvGrpSpPr>
          <p:grpSpPr>
            <a:xfrm>
              <a:off x="548680" y="3707904"/>
              <a:ext cx="5544616" cy="127674"/>
              <a:chOff x="548680" y="3471848"/>
              <a:chExt cx="5544616" cy="127674"/>
            </a:xfrm>
          </p:grpSpPr>
          <p:cxnSp>
            <p:nvCxnSpPr>
              <p:cNvPr id="12" name="Connecteur droit 11"/>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548680" y="4067944"/>
              <a:ext cx="5544616" cy="127674"/>
              <a:chOff x="548680" y="3471848"/>
              <a:chExt cx="5544616" cy="127674"/>
            </a:xfrm>
          </p:grpSpPr>
          <p:cxnSp>
            <p:nvCxnSpPr>
              <p:cNvPr id="15" name="Connecteur droit 14"/>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 name="Groupe 20"/>
          <p:cNvGrpSpPr/>
          <p:nvPr/>
        </p:nvGrpSpPr>
        <p:grpSpPr>
          <a:xfrm>
            <a:off x="526111" y="5292080"/>
            <a:ext cx="5544616" cy="851444"/>
            <a:chOff x="548680" y="3344174"/>
            <a:chExt cx="5544616" cy="851444"/>
          </a:xfrm>
        </p:grpSpPr>
        <p:grpSp>
          <p:nvGrpSpPr>
            <p:cNvPr id="22" name="Groupe 21"/>
            <p:cNvGrpSpPr/>
            <p:nvPr/>
          </p:nvGrpSpPr>
          <p:grpSpPr>
            <a:xfrm>
              <a:off x="548680" y="3344174"/>
              <a:ext cx="5544616" cy="127674"/>
              <a:chOff x="548680" y="3471848"/>
              <a:chExt cx="5544616" cy="127674"/>
            </a:xfrm>
          </p:grpSpPr>
          <p:cxnSp>
            <p:nvCxnSpPr>
              <p:cNvPr id="29" name="Connecteur droit 28"/>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a:off x="548680" y="3707904"/>
              <a:ext cx="5544616" cy="127674"/>
              <a:chOff x="548680" y="3471848"/>
              <a:chExt cx="5544616" cy="127674"/>
            </a:xfrm>
          </p:grpSpPr>
          <p:cxnSp>
            <p:nvCxnSpPr>
              <p:cNvPr id="27" name="Connecteur droit 26"/>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548680" y="4067944"/>
              <a:ext cx="5544616" cy="127674"/>
              <a:chOff x="548680" y="3471848"/>
              <a:chExt cx="5544616" cy="127674"/>
            </a:xfrm>
          </p:grpSpPr>
          <p:cxnSp>
            <p:nvCxnSpPr>
              <p:cNvPr id="25" name="Connecteur droit 24"/>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 name="Groupe 30"/>
          <p:cNvGrpSpPr/>
          <p:nvPr/>
        </p:nvGrpSpPr>
        <p:grpSpPr>
          <a:xfrm>
            <a:off x="526111" y="7236296"/>
            <a:ext cx="5544616" cy="851444"/>
            <a:chOff x="548680" y="3344174"/>
            <a:chExt cx="5544616" cy="851444"/>
          </a:xfrm>
        </p:grpSpPr>
        <p:grpSp>
          <p:nvGrpSpPr>
            <p:cNvPr id="32" name="Groupe 31"/>
            <p:cNvGrpSpPr/>
            <p:nvPr/>
          </p:nvGrpSpPr>
          <p:grpSpPr>
            <a:xfrm>
              <a:off x="548680" y="3344174"/>
              <a:ext cx="5544616" cy="127674"/>
              <a:chOff x="548680" y="3471848"/>
              <a:chExt cx="5544616" cy="127674"/>
            </a:xfrm>
          </p:grpSpPr>
          <p:cxnSp>
            <p:nvCxnSpPr>
              <p:cNvPr id="39" name="Connecteur droit 38"/>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oupe 32"/>
            <p:cNvGrpSpPr/>
            <p:nvPr/>
          </p:nvGrpSpPr>
          <p:grpSpPr>
            <a:xfrm>
              <a:off x="548680" y="3707904"/>
              <a:ext cx="5544616" cy="127674"/>
              <a:chOff x="548680" y="3471848"/>
              <a:chExt cx="5544616" cy="127674"/>
            </a:xfrm>
          </p:grpSpPr>
          <p:cxnSp>
            <p:nvCxnSpPr>
              <p:cNvPr id="37" name="Connecteur droit 36"/>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e 33"/>
            <p:cNvGrpSpPr/>
            <p:nvPr/>
          </p:nvGrpSpPr>
          <p:grpSpPr>
            <a:xfrm>
              <a:off x="548680" y="4067944"/>
              <a:ext cx="5544616" cy="127674"/>
              <a:chOff x="548680" y="3471848"/>
              <a:chExt cx="5544616" cy="127674"/>
            </a:xfrm>
          </p:grpSpPr>
          <p:cxnSp>
            <p:nvCxnSpPr>
              <p:cNvPr id="35" name="Connecteur droit 34"/>
              <p:cNvCxnSpPr/>
              <p:nvPr/>
            </p:nvCxnSpPr>
            <p:spPr>
              <a:xfrm>
                <a:off x="548680" y="3471848"/>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548680" y="3599522"/>
                <a:ext cx="55446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pic>
        <p:nvPicPr>
          <p:cNvPr id="1026" name="Picture 2" descr="Résultats de recherche d'images pour « images monstre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8219" y="4211958"/>
            <a:ext cx="902202" cy="1044655"/>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pied de page 1">
            <a:extLst>
              <a:ext uri="{FF2B5EF4-FFF2-40B4-BE49-F238E27FC236}">
                <a16:creationId xmlns:a16="http://schemas.microsoft.com/office/drawing/2014/main" id="{FB87E513-84B2-45C4-B19C-92E9AF84EDA5}"/>
              </a:ext>
            </a:extLst>
          </p:cNvPr>
          <p:cNvSpPr>
            <a:spLocks noGrp="1"/>
          </p:cNvSpPr>
          <p:nvPr>
            <p:ph type="ftr" sz="quarter" idx="11"/>
          </p:nvPr>
        </p:nvSpPr>
        <p:spPr>
          <a:xfrm>
            <a:off x="4772369" y="8580072"/>
            <a:ext cx="2171700" cy="486833"/>
          </a:xfrm>
        </p:spPr>
        <p:txBody>
          <a:bodyPr/>
          <a:lstStyle/>
          <a:p>
            <a:r>
              <a:rPr lang="fr-CA" dirty="0"/>
              <a:t>création Caroline Brault 2016</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210</Words>
  <Application>Microsoft Office PowerPoint</Application>
  <PresentationFormat>Affichage à l'écran (4:3)</PresentationFormat>
  <Paragraphs>35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Kristen ITC</vt:lpstr>
      <vt:lpstr>LeoCursive</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Caroline</dc:creator>
  <cp:lastModifiedBy>Caroline Brault</cp:lastModifiedBy>
  <cp:revision>4</cp:revision>
  <dcterms:created xsi:type="dcterms:W3CDTF">2016-10-05T23:00:01Z</dcterms:created>
  <dcterms:modified xsi:type="dcterms:W3CDTF">2018-06-19T00:36:59Z</dcterms:modified>
</cp:coreProperties>
</file>