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B383B5-0512-4364-82F3-E327CE7EB5E1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EB11C6-F2FF-4F1D-87FA-3203504EDB8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ntrolador_de_dispositivo" TargetMode="External"/><Relationship Id="rId7" Type="http://schemas.openxmlformats.org/officeDocument/2006/relationships/hyperlink" Target="http://es.wikipedia.org/wiki/Utilidad_(inform%C3%A1tica)" TargetMode="External"/><Relationship Id="rId2" Type="http://schemas.openxmlformats.org/officeDocument/2006/relationships/hyperlink" Target="http://es.wikipedia.org/wiki/Sistema_operati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ervidor_inform%C3%A1tico" TargetMode="External"/><Relationship Id="rId5" Type="http://schemas.openxmlformats.org/officeDocument/2006/relationships/hyperlink" Target="http://es.wikipedia.org/w/index.php?title=Herramientas_de_Correcci%C3%B3n_y_Optimizaci%C3%B3n&amp;action=edit&amp;redlink=1" TargetMode="External"/><Relationship Id="rId4" Type="http://schemas.openxmlformats.org/officeDocument/2006/relationships/hyperlink" Target="http://es.wikipedia.org/wiki/Herramienta_de_diagn%C3%B3sti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6600" dirty="0" smtClean="0">
                <a:latin typeface="Arial Rounded MT Bold" pitchFamily="34" charset="0"/>
              </a:rPr>
              <a:t>SOFTWARE DE APLICACIÓN</a:t>
            </a:r>
            <a:endParaRPr lang="es-ES" sz="6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 OBJETIVO: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E</a:t>
            </a:r>
            <a:r>
              <a:rPr lang="es-ES" sz="2800" dirty="0" smtClean="0"/>
              <a:t>s </a:t>
            </a:r>
            <a:r>
              <a:rPr lang="es-ES" sz="2800" dirty="0" smtClean="0"/>
              <a:t>desvincular adecuadamente al usuario y al programador de los detalles de la computadora en particular que se use, aislándolo especialmente del procesamiento referido a las características internas de: memoria, discos, puertos y dispositivos de comunicaciones, impresoras, pantallas, teclados, etc. </a:t>
            </a:r>
            <a:endParaRPr lang="es-ES" sz="2800" dirty="0"/>
          </a:p>
        </p:txBody>
      </p:sp>
      <p:pic>
        <p:nvPicPr>
          <p:cNvPr id="4" name="3 Imagen" descr="software-de-aplicaci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857628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El software de sistema le procura al usuario y programador adecuadas interfaces de alto nivel, herramientas y utilidades de apoyo que permiten su mantenimiento. Incluye entre otros: </a:t>
            </a:r>
          </a:p>
          <a:p>
            <a:pPr lvl="1"/>
            <a:r>
              <a:rPr lang="es-ES" dirty="0" smtClean="0">
                <a:hlinkClick r:id="rId2" tooltip="Sistema operativo"/>
              </a:rPr>
              <a:t>Sistemas operativos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3" tooltip="Controlador de dispositivo"/>
              </a:rPr>
              <a:t>Controladores de dispositivos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4" tooltip="Herramienta de diagnóstico"/>
              </a:rPr>
              <a:t>Herramientas de diagnóstico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5" tooltip="Herramientas de Corrección y Optimización (aún no redactado)"/>
              </a:rPr>
              <a:t>Herramientas de Corrección y Optimización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6" tooltip="Servidor informático"/>
              </a:rPr>
              <a:t>Servidores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>
                <a:hlinkClick r:id="rId7" tooltip="Utilidad (informática)"/>
              </a:rPr>
              <a:t>Utilidades</a:t>
            </a:r>
            <a:r>
              <a:rPr lang="es-ES" dirty="0" smtClean="0"/>
              <a:t> </a:t>
            </a:r>
          </a:p>
          <a:p>
            <a:pPr>
              <a:buNone/>
            </a:pPr>
            <a:endParaRPr lang="es-E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100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Viajes</vt:lpstr>
      <vt:lpstr>SOFTWARE DE APLICACIÓN</vt:lpstr>
      <vt:lpstr>SU OBJETIVO: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APLICACIÓN</dc:title>
  <dc:creator>user</dc:creator>
  <cp:lastModifiedBy>user</cp:lastModifiedBy>
  <cp:revision>1</cp:revision>
  <dcterms:created xsi:type="dcterms:W3CDTF">2009-10-18T02:42:36Z</dcterms:created>
  <dcterms:modified xsi:type="dcterms:W3CDTF">2009-10-18T02:47:46Z</dcterms:modified>
</cp:coreProperties>
</file>