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5A62DD-1D14-491F-953B-5E37847913FB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847FF6-F2AE-452E-99B4-6ED741210C0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Depurador" TargetMode="External"/><Relationship Id="rId3" Type="http://schemas.openxmlformats.org/officeDocument/2006/relationships/hyperlink" Target="http://es.wikipedia.org/wiki/Lenguaje_de_programaci%C3%B3n" TargetMode="External"/><Relationship Id="rId7" Type="http://schemas.openxmlformats.org/officeDocument/2006/relationships/hyperlink" Target="http://es.wikipedia.org/wiki/Enlazador" TargetMode="External"/><Relationship Id="rId2" Type="http://schemas.openxmlformats.org/officeDocument/2006/relationships/hyperlink" Target="http://es.wikipedia.org/wiki/Programa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Int%C3%A9rprete_inform%C3%A1tico" TargetMode="External"/><Relationship Id="rId5" Type="http://schemas.openxmlformats.org/officeDocument/2006/relationships/hyperlink" Target="http://es.wikipedia.org/wiki/Compilador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es.wikipedia.org/wiki/Editor_de_texto" TargetMode="External"/><Relationship Id="rId9" Type="http://schemas.openxmlformats.org/officeDocument/2006/relationships/hyperlink" Target="http://es.wikipedia.org/wiki/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>
                <a:latin typeface="Algerian" pitchFamily="82" charset="0"/>
              </a:rPr>
              <a:t>Software de desarrollo</a:t>
            </a:r>
            <a:endParaRPr lang="es-E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dirty="0" smtClean="0"/>
              <a:t>conjunto de herramientas que permiten al </a:t>
            </a:r>
            <a:r>
              <a:rPr lang="es-ES" dirty="0" smtClean="0">
                <a:hlinkClick r:id="rId2" tooltip="Programador"/>
              </a:rPr>
              <a:t>programador</a:t>
            </a:r>
            <a:r>
              <a:rPr lang="es-ES" dirty="0" smtClean="0"/>
              <a:t> desarrollar programas informáticos, usando diferentes alternativas y </a:t>
            </a:r>
            <a:r>
              <a:rPr lang="es-ES" dirty="0" smtClean="0">
                <a:hlinkClick r:id="rId3" tooltip="Lenguaje de programación"/>
              </a:rPr>
              <a:t>lenguajes de programación</a:t>
            </a:r>
            <a:r>
              <a:rPr lang="es-ES" dirty="0" smtClean="0"/>
              <a:t>, de una manera práctica. Incluye entre otros: </a:t>
            </a:r>
          </a:p>
          <a:p>
            <a:pPr lvl="1"/>
            <a:r>
              <a:rPr lang="es-ES" dirty="0" smtClean="0">
                <a:hlinkClick r:id="rId4" tooltip="Editor de texto"/>
              </a:rPr>
              <a:t>Editores de texto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5" tooltip="Compilador"/>
              </a:rPr>
              <a:t>Compiladores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6" tooltip="Intérprete informático"/>
              </a:rPr>
              <a:t>Intérpretes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7" tooltip="Enlazador"/>
              </a:rPr>
              <a:t>Enlazadores</a:t>
            </a:r>
            <a:endParaRPr lang="es-ES" dirty="0" smtClean="0"/>
          </a:p>
          <a:p>
            <a:pPr lvl="1"/>
            <a:r>
              <a:rPr lang="es-ES" dirty="0" smtClean="0">
                <a:hlinkClick r:id="rId8" tooltip="Depurador"/>
              </a:rPr>
              <a:t>Depuradores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Entornos de Desarrollo Integrados (</a:t>
            </a:r>
            <a:r>
              <a:rPr lang="es-ES" dirty="0" smtClean="0">
                <a:hlinkClick r:id="rId9" tooltip="IDE"/>
              </a:rPr>
              <a:t>IDE</a:t>
            </a:r>
            <a:r>
              <a:rPr lang="es-ES" dirty="0" smtClean="0"/>
              <a:t>)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PRO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9190" y="3214686"/>
            <a:ext cx="3093166" cy="20594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48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Software de desarrollo</vt:lpstr>
      <vt:lpstr>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desarrollo</dc:title>
  <dc:creator>user</dc:creator>
  <cp:lastModifiedBy>user</cp:lastModifiedBy>
  <cp:revision>1</cp:revision>
  <dcterms:created xsi:type="dcterms:W3CDTF">2009-10-18T02:29:23Z</dcterms:created>
  <dcterms:modified xsi:type="dcterms:W3CDTF">2009-10-18T02:36:28Z</dcterms:modified>
</cp:coreProperties>
</file>