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E59BD1-8F34-4EE1-9AD2-16D1150A33F8}" type="datetimeFigureOut">
              <a:rPr lang="es-ES" smtClean="0"/>
              <a:t>17/10/2009</a:t>
            </a:fld>
            <a:endParaRPr lang="es-E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C0A01AB-9A66-455A-8309-ACE69945031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Programa_(computaci%C3%B3n)" TargetMode="External"/><Relationship Id="rId7" Type="http://schemas.openxmlformats.org/officeDocument/2006/relationships/hyperlink" Target="http://es.wikipedia.org/wiki/Biblioteca_(inform%C3%A1tica)" TargetMode="External"/><Relationship Id="rId2" Type="http://schemas.openxmlformats.org/officeDocument/2006/relationships/hyperlink" Target="http://es.wikipedia.org/wiki/Hardwar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s.wikipedia.org/wiki/Sistema_operativo_de_red" TargetMode="External"/><Relationship Id="rId5" Type="http://schemas.openxmlformats.org/officeDocument/2006/relationships/hyperlink" Target="http://es.wikipedia.org/wiki/Sistema_operativo" TargetMode="External"/><Relationship Id="rId4" Type="http://schemas.openxmlformats.org/officeDocument/2006/relationships/hyperlink" Target="http://es.wikipedia.org/wiki/Softwar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es.wikipedia.org/wiki/Disco_r%C3%ADgid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7200" dirty="0" smtClean="0">
                <a:latin typeface="Arial Black" pitchFamily="34" charset="0"/>
              </a:rPr>
              <a:t>SOFTWARE DE SISTEMA</a:t>
            </a:r>
            <a:endParaRPr lang="es-ES" sz="72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El </a:t>
            </a:r>
            <a:r>
              <a:rPr lang="es-ES" b="1" dirty="0" smtClean="0"/>
              <a:t>software de sistema</a:t>
            </a:r>
            <a:r>
              <a:rPr lang="es-ES" dirty="0" smtClean="0"/>
              <a:t>, en algunas ocasiones también denominado </a:t>
            </a:r>
            <a:r>
              <a:rPr lang="es-ES" b="1" dirty="0" smtClean="0"/>
              <a:t>software de base</a:t>
            </a:r>
            <a:r>
              <a:rPr lang="es-ES" dirty="0" smtClean="0"/>
              <a:t>, consiste en un software que sirve para controlar e interactuar con el sistema, proporcionando control sobre el </a:t>
            </a:r>
            <a:r>
              <a:rPr lang="es-ES" dirty="0" smtClean="0">
                <a:hlinkClick r:id="rId2" tooltip="Hardware"/>
              </a:rPr>
              <a:t>hardware</a:t>
            </a:r>
            <a:r>
              <a:rPr lang="es-ES" dirty="0" smtClean="0"/>
              <a:t> y dando soporte a otros </a:t>
            </a:r>
            <a:r>
              <a:rPr lang="es-ES" dirty="0" smtClean="0">
                <a:solidFill>
                  <a:schemeClr val="tx1"/>
                </a:solidFill>
                <a:hlinkClick r:id="rId3" tooltip="Programa (computación)"/>
              </a:rPr>
              <a:t>programas</a:t>
            </a:r>
            <a:r>
              <a:rPr lang="es-ES" dirty="0" smtClean="0">
                <a:solidFill>
                  <a:schemeClr val="tx1"/>
                </a:solidFill>
              </a:rPr>
              <a:t>. </a:t>
            </a:r>
            <a:r>
              <a:rPr lang="es-ES" dirty="0" smtClean="0"/>
              <a:t>Ejemplos </a:t>
            </a:r>
            <a:r>
              <a:rPr lang="es-ES" dirty="0" smtClean="0"/>
              <a:t>de </a:t>
            </a:r>
            <a:r>
              <a:rPr lang="es-ES" dirty="0" smtClean="0">
                <a:hlinkClick r:id="rId4" tooltip="Software"/>
              </a:rPr>
              <a:t>software</a:t>
            </a:r>
            <a:r>
              <a:rPr lang="es-ES" dirty="0" smtClean="0"/>
              <a:t> del sistema son </a:t>
            </a:r>
            <a:r>
              <a:rPr lang="es-ES" dirty="0" smtClean="0">
                <a:hlinkClick r:id="rId5" tooltip="Sistema operativo"/>
              </a:rPr>
              <a:t>sistema operativo</a:t>
            </a:r>
            <a:r>
              <a:rPr lang="es-ES" dirty="0" smtClean="0"/>
              <a:t>, </a:t>
            </a:r>
            <a:r>
              <a:rPr lang="es-ES" dirty="0" smtClean="0">
                <a:hlinkClick r:id="rId6" tooltip="Sistema operativo de red"/>
              </a:rPr>
              <a:t>sistema operativo de red</a:t>
            </a:r>
            <a:r>
              <a:rPr lang="es-ES" dirty="0" smtClean="0"/>
              <a:t>, compiladores, antivirus, </a:t>
            </a:r>
            <a:r>
              <a:rPr lang="es-ES" dirty="0" smtClean="0">
                <a:hlinkClick r:id="rId7" tooltip="Biblioteca (informática)"/>
              </a:rPr>
              <a:t>bibliotecas</a:t>
            </a:r>
            <a:r>
              <a:rPr lang="es-ES" dirty="0" smtClean="0"/>
              <a:t> . 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REALIZA: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57158" y="1214422"/>
            <a:ext cx="82153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/>
              <a:t>Tareas como la transferencia de datos entre la memoria RAM y los dispositivos de almacenamiento (</a:t>
            </a:r>
            <a:r>
              <a:rPr lang="es-ES" sz="3600" dirty="0" smtClean="0">
                <a:hlinkClick r:id="rId2" tooltip="Disco rígido"/>
              </a:rPr>
              <a:t>disco rígido</a:t>
            </a:r>
            <a:r>
              <a:rPr lang="es-ES" sz="3600" dirty="0" smtClean="0"/>
              <a:t>, unidades de discos ópticos, </a:t>
            </a:r>
            <a:r>
              <a:rPr lang="es-ES" sz="3600" dirty="0" err="1" smtClean="0"/>
              <a:t>etc</a:t>
            </a:r>
            <a:r>
              <a:rPr lang="es-ES" sz="3600" dirty="0" smtClean="0"/>
              <a:t>), o bien puede realizar la operación de </a:t>
            </a:r>
            <a:r>
              <a:rPr lang="es-ES" sz="3600" dirty="0" err="1" smtClean="0"/>
              <a:t>renderizado</a:t>
            </a:r>
            <a:r>
              <a:rPr lang="es-ES" sz="3600" dirty="0" smtClean="0"/>
              <a:t> de texto en una pantalla</a:t>
            </a:r>
            <a:endParaRPr lang="es-E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</TotalTime>
  <Words>104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Viajes</vt:lpstr>
      <vt:lpstr>SOFTWARE DE SISTEMA</vt:lpstr>
      <vt:lpstr>Diapositiva 2</vt:lpstr>
      <vt:lpstr>Diapositiva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 SISTEMA</dc:title>
  <dc:creator>user</dc:creator>
  <cp:lastModifiedBy>user</cp:lastModifiedBy>
  <cp:revision>1</cp:revision>
  <dcterms:created xsi:type="dcterms:W3CDTF">2009-10-17T20:37:59Z</dcterms:created>
  <dcterms:modified xsi:type="dcterms:W3CDTF">2009-10-17T20:45:24Z</dcterms:modified>
</cp:coreProperties>
</file>