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2A84DCFB-4645-4080-B849-F07F2DAADC79}" type="datetimeFigureOut">
              <a:rPr lang="es-ES" smtClean="0"/>
              <a:t>18/10/2009</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03BDB052-64A5-4E55-A0DB-E238F7F8AD87}" type="slidenum">
              <a:rPr lang="es-ES" smtClean="0"/>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A84DCFB-4645-4080-B849-F07F2DAADC79}" type="datetimeFigureOut">
              <a:rPr lang="es-ES" smtClean="0"/>
              <a:t>18/10/2009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3BDB052-64A5-4E55-A0DB-E238F7F8AD8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A84DCFB-4645-4080-B849-F07F2DAADC79}" type="datetimeFigureOut">
              <a:rPr lang="es-ES" smtClean="0"/>
              <a:t>18/10/2009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3BDB052-64A5-4E55-A0DB-E238F7F8AD8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2A84DCFB-4645-4080-B849-F07F2DAADC79}" type="datetimeFigureOut">
              <a:rPr lang="es-ES" smtClean="0"/>
              <a:t>18/10/2009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3BDB052-64A5-4E55-A0DB-E238F7F8AD87}" type="slidenum">
              <a:rPr lang="es-ES" smtClean="0"/>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A84DCFB-4645-4080-B849-F07F2DAADC79}" type="datetimeFigureOut">
              <a:rPr lang="es-ES" smtClean="0"/>
              <a:t>18/10/2009</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03BDB052-64A5-4E55-A0DB-E238F7F8AD8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A84DCFB-4645-4080-B849-F07F2DAADC79}" type="datetimeFigureOut">
              <a:rPr lang="es-ES" smtClean="0"/>
              <a:t>18/10/2009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3BDB052-64A5-4E55-A0DB-E238F7F8AD87}" type="slidenum">
              <a:rPr lang="es-ES" smtClean="0"/>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2A84DCFB-4645-4080-B849-F07F2DAADC79}" type="datetimeFigureOut">
              <a:rPr lang="es-ES" smtClean="0"/>
              <a:t>18/10/2009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3BDB052-64A5-4E55-A0DB-E238F7F8AD87}" type="slidenum">
              <a:rPr lang="es-ES" smtClean="0"/>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A84DCFB-4645-4080-B849-F07F2DAADC79}" type="datetimeFigureOut">
              <a:rPr lang="es-ES" smtClean="0"/>
              <a:t>18/10/2009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3BDB052-64A5-4E55-A0DB-E238F7F8AD8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A84DCFB-4645-4080-B849-F07F2DAADC79}" type="datetimeFigureOut">
              <a:rPr lang="es-ES" smtClean="0"/>
              <a:t>18/10/2009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3BDB052-64A5-4E55-A0DB-E238F7F8AD8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A84DCFB-4645-4080-B849-F07F2DAADC79}" type="datetimeFigureOut">
              <a:rPr lang="es-ES" smtClean="0"/>
              <a:t>18/10/2009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3BDB052-64A5-4E55-A0DB-E238F7F8AD87}" type="slidenum">
              <a:rPr lang="es-ES" smtClean="0"/>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A84DCFB-4645-4080-B849-F07F2DAADC79}" type="datetimeFigureOut">
              <a:rPr lang="es-ES" smtClean="0"/>
              <a:t>18/10/2009</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03BDB052-64A5-4E55-A0DB-E238F7F8AD87}" type="slidenum">
              <a:rPr lang="es-ES" smtClean="0"/>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A84DCFB-4645-4080-B849-F07F2DAADC79}" type="datetimeFigureOut">
              <a:rPr lang="es-ES" smtClean="0"/>
              <a:t>18/10/2009</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3BDB052-64A5-4E55-A0DB-E238F7F8AD87}"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Programa_(computaci%C3%B3n)" TargetMode="External"/><Relationship Id="rId2" Type="http://schemas.openxmlformats.org/officeDocument/2006/relationships/hyperlink" Target="http://es.wikipedia.org/wiki/Software_de_sistem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8000" dirty="0" smtClean="0">
                <a:solidFill>
                  <a:srgbClr val="002060"/>
                </a:solidFill>
                <a:latin typeface="Broadway" pitchFamily="82" charset="0"/>
              </a:rPr>
              <a:t>SISTEMA OPERATIVO</a:t>
            </a:r>
            <a:endParaRPr lang="es-ES" sz="8000" dirty="0">
              <a:solidFill>
                <a:srgbClr val="002060"/>
              </a:solidFill>
              <a:latin typeface="Broadway"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a:t>
            </a:r>
            <a:endParaRPr lang="es-ES" dirty="0"/>
          </a:p>
        </p:txBody>
      </p:sp>
      <p:sp>
        <p:nvSpPr>
          <p:cNvPr id="3" name="2 Marcador de contenido"/>
          <p:cNvSpPr>
            <a:spLocks noGrp="1"/>
          </p:cNvSpPr>
          <p:nvPr>
            <p:ph sz="quarter" idx="1"/>
          </p:nvPr>
        </p:nvSpPr>
        <p:spPr>
          <a:xfrm>
            <a:off x="214282" y="1447800"/>
            <a:ext cx="8786874" cy="5410200"/>
          </a:xfrm>
        </p:spPr>
        <p:txBody>
          <a:bodyPr/>
          <a:lstStyle/>
          <a:p>
            <a:pPr>
              <a:buNone/>
            </a:pPr>
            <a:r>
              <a:rPr lang="es-ES" dirty="0" smtClean="0"/>
              <a:t>U</a:t>
            </a:r>
            <a:r>
              <a:rPr lang="es-ES" dirty="0" smtClean="0"/>
              <a:t>n </a:t>
            </a:r>
            <a:r>
              <a:rPr lang="es-ES" dirty="0" smtClean="0">
                <a:hlinkClick r:id="rId2" tooltip="Software de sistema"/>
              </a:rPr>
              <a:t>software de sistema</a:t>
            </a:r>
            <a:r>
              <a:rPr lang="es-ES" dirty="0" smtClean="0"/>
              <a:t>, es decir, un conjunto de </a:t>
            </a:r>
            <a:r>
              <a:rPr lang="es-ES" dirty="0" smtClean="0">
                <a:hlinkClick r:id="rId3" tooltip="Programa (computación)"/>
              </a:rPr>
              <a:t>programas de computación</a:t>
            </a:r>
            <a:r>
              <a:rPr lang="es-ES" dirty="0" smtClean="0"/>
              <a:t> destinados a realizar muchas tareas entre las que destaca la administración de los dispositivos periféricos. Un sistema operativo se puede encontrar en la mayoría de los aparatos electrónicos que utilicen microprocesadores para funcionar, ya que gracias a éstos podemos entender la máquina y que ésta cumpla con sus </a:t>
            </a:r>
            <a:r>
              <a:rPr lang="es-ES" dirty="0" smtClean="0"/>
              <a:t>funciones.</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TIENE  FUNCIONES BÁSICAS:</a:t>
            </a:r>
            <a:endParaRPr lang="es-ES" dirty="0"/>
          </a:p>
        </p:txBody>
      </p:sp>
      <p:sp>
        <p:nvSpPr>
          <p:cNvPr id="3" name="2 Marcador de contenido"/>
          <p:cNvSpPr>
            <a:spLocks noGrp="1"/>
          </p:cNvSpPr>
          <p:nvPr>
            <p:ph sz="quarter" idx="1"/>
          </p:nvPr>
        </p:nvSpPr>
        <p:spPr>
          <a:xfrm>
            <a:off x="285720" y="1447800"/>
            <a:ext cx="8858280" cy="5195910"/>
          </a:xfrm>
        </p:spPr>
        <p:txBody>
          <a:bodyPr/>
          <a:lstStyle/>
          <a:p>
            <a:pPr>
              <a:buNone/>
            </a:pPr>
            <a:r>
              <a:rPr lang="es-ES" dirty="0" smtClean="0"/>
              <a:t>Suministro </a:t>
            </a:r>
            <a:r>
              <a:rPr lang="es-ES" dirty="0" smtClean="0"/>
              <a:t>de interfaz al usuario, administración de recursos, administración de archivos, administración de tareas y servicio de soporte y utilidades.</a:t>
            </a:r>
            <a:endParaRPr lang="es-ES" dirty="0"/>
          </a:p>
        </p:txBody>
      </p:sp>
      <p:pic>
        <p:nvPicPr>
          <p:cNvPr id="4" name="3 Imagen" descr="sistema-operativo.png"/>
          <p:cNvPicPr>
            <a:picLocks noChangeAspect="1"/>
          </p:cNvPicPr>
          <p:nvPr/>
        </p:nvPicPr>
        <p:blipFill>
          <a:blip r:embed="rId2"/>
          <a:stretch>
            <a:fillRect/>
          </a:stretch>
        </p:blipFill>
        <p:spPr>
          <a:xfrm>
            <a:off x="2500298" y="2571744"/>
            <a:ext cx="4286250" cy="318135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TotalTime>
  <Words>98</Words>
  <Application>Microsoft Office PowerPoint</Application>
  <PresentationFormat>Presentación en pantalla (4:3)</PresentationFormat>
  <Paragraphs>5</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Equidad</vt:lpstr>
      <vt:lpstr>SISTEMA OPERATIVO</vt:lpstr>
      <vt:lpstr>ES:</vt:lpstr>
      <vt:lpstr>TIENE  FUNCIONES BÁSICAS: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OPERATIVO</dc:title>
  <dc:creator>user</dc:creator>
  <cp:lastModifiedBy>user</cp:lastModifiedBy>
  <cp:revision>1</cp:revision>
  <dcterms:created xsi:type="dcterms:W3CDTF">2009-10-19T03:25:59Z</dcterms:created>
  <dcterms:modified xsi:type="dcterms:W3CDTF">2009-10-19T03:34:26Z</dcterms:modified>
</cp:coreProperties>
</file>