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5A3F47-9BF9-40BA-9544-827C98569E8D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59EC0E-A881-46BB-BE1C-18CDE98B71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9600" dirty="0" smtClean="0">
                <a:latin typeface="BankGothic Md BT" pitchFamily="34" charset="0"/>
              </a:rPr>
              <a:t>MODEM</a:t>
            </a:r>
            <a:endParaRPr lang="es-ES" sz="9600" dirty="0">
              <a:latin typeface="BankGothic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r>
              <a:rPr lang="es-ES" dirty="0" smtClean="0"/>
              <a:t>¿QUÉ ES?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142985"/>
            <a:ext cx="8715436" cy="457203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ES UN APOYOQUE PERMITE A LAS COMPUTADORAS COMUNICARSE ENTRE SI A TRAVÉS DE LÍNEAS TELEFÓNICAS;MODULACIÓN Y DEMODULACIÓN DE SEÑALES ELECTRÓNICAS QUE SE PUEDEN PROCESAR POR COMPUTADORA.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mod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214686"/>
            <a:ext cx="3286148" cy="319881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32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MODEM</vt:lpstr>
      <vt:lpstr>¿QUÉ 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MODEM</dc:title>
  <dc:creator>user</dc:creator>
  <cp:lastModifiedBy>user</cp:lastModifiedBy>
  <cp:revision>1</cp:revision>
  <dcterms:created xsi:type="dcterms:W3CDTF">2009-10-06T23:33:59Z</dcterms:created>
  <dcterms:modified xsi:type="dcterms:W3CDTF">2009-10-06T23:43:55Z</dcterms:modified>
</cp:coreProperties>
</file>