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5E3DE1-1590-41D7-AB4B-E456ED12124D}" type="datetimeFigureOut">
              <a:rPr lang="es-ES" smtClean="0"/>
              <a:t>03/10/2009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57223-8DD8-4D86-9FD3-85F3A02F9628}" type="slidenum">
              <a:rPr lang="es-ES" smtClean="0"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5E3DE1-1590-41D7-AB4B-E456ED12124D}" type="datetimeFigureOut">
              <a:rPr lang="es-ES" smtClean="0"/>
              <a:t>03/10/2009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57223-8DD8-4D86-9FD3-85F3A02F96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5E3DE1-1590-41D7-AB4B-E456ED12124D}" type="datetimeFigureOut">
              <a:rPr lang="es-ES" smtClean="0"/>
              <a:t>03/10/2009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57223-8DD8-4D86-9FD3-85F3A02F96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5E3DE1-1590-41D7-AB4B-E456ED12124D}" type="datetimeFigureOut">
              <a:rPr lang="es-ES" smtClean="0"/>
              <a:t>03/10/2009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57223-8DD8-4D86-9FD3-85F3A02F96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5E3DE1-1590-41D7-AB4B-E456ED12124D}" type="datetimeFigureOut">
              <a:rPr lang="es-ES" smtClean="0"/>
              <a:t>03/10/2009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57223-8DD8-4D86-9FD3-85F3A02F9628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5E3DE1-1590-41D7-AB4B-E456ED12124D}" type="datetimeFigureOut">
              <a:rPr lang="es-ES" smtClean="0"/>
              <a:t>03/10/2009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57223-8DD8-4D86-9FD3-85F3A02F96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5E3DE1-1590-41D7-AB4B-E456ED12124D}" type="datetimeFigureOut">
              <a:rPr lang="es-ES" smtClean="0"/>
              <a:t>03/10/2009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57223-8DD8-4D86-9FD3-85F3A02F9628}" type="slidenum">
              <a:rPr lang="es-ES" smtClean="0"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5E3DE1-1590-41D7-AB4B-E456ED12124D}" type="datetimeFigureOut">
              <a:rPr lang="es-ES" smtClean="0"/>
              <a:t>03/10/2009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57223-8DD8-4D86-9FD3-85F3A02F96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5E3DE1-1590-41D7-AB4B-E456ED12124D}" type="datetimeFigureOut">
              <a:rPr lang="es-ES" smtClean="0"/>
              <a:t>03/10/2009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57223-8DD8-4D86-9FD3-85F3A02F96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5E3DE1-1590-41D7-AB4B-E456ED12124D}" type="datetimeFigureOut">
              <a:rPr lang="es-ES" smtClean="0"/>
              <a:t>03/10/2009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57223-8DD8-4D86-9FD3-85F3A02F96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45E3DE1-1590-41D7-AB4B-E456ED12124D}" type="datetimeFigureOut">
              <a:rPr lang="es-ES" smtClean="0"/>
              <a:t>03/10/2009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5857223-8DD8-4D86-9FD3-85F3A02F96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45E3DE1-1590-41D7-AB4B-E456ED12124D}" type="datetimeFigureOut">
              <a:rPr lang="es-ES" smtClean="0"/>
              <a:t>03/10/2009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5857223-8DD8-4D86-9FD3-85F3A02F9628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7200" dirty="0" smtClean="0">
                <a:latin typeface="Copperplate Gothic Bold" pitchFamily="34" charset="0"/>
              </a:rPr>
              <a:t>TARJETAS DE RED</a:t>
            </a:r>
            <a:endParaRPr lang="es-ES" sz="7200" dirty="0">
              <a:latin typeface="Copperplate Goth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¿QUE ES?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 UN ADAPTADOR ELECTRONICO QUE PERMITE CONECTAR UN CABLE DE RED A UN EQUIPO DE MOCRICOMPUTADORA O PERIFERICO.</a:t>
            </a:r>
            <a:endParaRPr lang="es-ES" dirty="0"/>
          </a:p>
        </p:txBody>
      </p:sp>
      <p:pic>
        <p:nvPicPr>
          <p:cNvPr id="4" name="3 Imagen" descr="tarjeta de r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3643314"/>
            <a:ext cx="4214842" cy="274606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</TotalTime>
  <Words>26</Words>
  <Application>Microsoft Office PowerPoint</Application>
  <PresentationFormat>Presentación en pantalla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Metro</vt:lpstr>
      <vt:lpstr>TARJETAS DE RED</vt:lpstr>
      <vt:lpstr>¿QUE ES?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TARJETAS DE RED</dc:title>
  <dc:creator>user</dc:creator>
  <cp:lastModifiedBy>user</cp:lastModifiedBy>
  <cp:revision>1</cp:revision>
  <dcterms:created xsi:type="dcterms:W3CDTF">2009-10-03T23:42:34Z</dcterms:created>
  <dcterms:modified xsi:type="dcterms:W3CDTF">2009-10-03T23:49:27Z</dcterms:modified>
</cp:coreProperties>
</file>