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38435C-A183-4818-A216-004259FB32E7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73371D2-F903-4EAF-BBF4-F4967E3616D2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9600" dirty="0" smtClean="0">
                <a:latin typeface="Copperplate Gothic Bold" pitchFamily="34" charset="0"/>
              </a:rPr>
              <a:t>HUBS</a:t>
            </a:r>
            <a:endParaRPr lang="es-ES" sz="9600" dirty="0"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ES UN ELEMENTO O EQUIPO ELECTRONICO DE UNA RED MUY BASICO QUE PERMITE LA INTERCONEXION DE VARIAS COMPUTADORAS O RECURSOS PARA FORMAR UNA RED.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¿QUE ES?</a:t>
            </a:r>
            <a:endParaRPr lang="es-ES" dirty="0"/>
          </a:p>
        </p:txBody>
      </p:sp>
      <p:pic>
        <p:nvPicPr>
          <p:cNvPr id="5" name="4 Imagen" descr="hu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429000"/>
            <a:ext cx="3786214" cy="268158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</TotalTime>
  <Words>30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Papel</vt:lpstr>
      <vt:lpstr>HUBS</vt:lpstr>
      <vt:lpstr>¿QUE ES?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HUBS</dc:title>
  <dc:creator>user</dc:creator>
  <cp:lastModifiedBy>user</cp:lastModifiedBy>
  <cp:revision>1</cp:revision>
  <dcterms:created xsi:type="dcterms:W3CDTF">2009-10-03T23:53:48Z</dcterms:created>
  <dcterms:modified xsi:type="dcterms:W3CDTF">2009-10-04T00:00:26Z</dcterms:modified>
</cp:coreProperties>
</file>