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FDBE0B-1B08-4BDC-BE2A-982FC33CE7AB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C252E1-EA88-4552-9A33-51012CA4EE9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>
                <a:latin typeface="Algerian" pitchFamily="82" charset="0"/>
              </a:rPr>
              <a:t>ROUTERS</a:t>
            </a:r>
            <a:endParaRPr lang="es-ES" sz="9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SON EQUIPOS DE INTERCONEXIÓN DE REDES CUYO FUNCIONAMIENTO MAS LENTO PERO CON MAYOR CAPACIDAD.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SON?</a:t>
            </a:r>
            <a:endParaRPr lang="es-ES" dirty="0"/>
          </a:p>
        </p:txBody>
      </p:sp>
      <p:pic>
        <p:nvPicPr>
          <p:cNvPr id="4" name="3 Imagen" descr="rout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928934"/>
            <a:ext cx="4000528" cy="35604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20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ROUTERS</vt:lpstr>
      <vt:lpstr>¿QUÉ SON?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ROUTERS</dc:title>
  <dc:creator>user</dc:creator>
  <cp:lastModifiedBy>user</cp:lastModifiedBy>
  <cp:revision>1</cp:revision>
  <dcterms:created xsi:type="dcterms:W3CDTF">2009-10-04T00:01:01Z</dcterms:created>
  <dcterms:modified xsi:type="dcterms:W3CDTF">2009-10-04T00:09:02Z</dcterms:modified>
</cp:coreProperties>
</file>