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D4634A-ED28-49F3-93C8-C317A470A106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4EBFB55-F510-4A86-86CE-34DBC26F0A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634A-ED28-49F3-93C8-C317A470A106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FB55-F510-4A86-86CE-34DBC26F0A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634A-ED28-49F3-93C8-C317A470A106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FB55-F510-4A86-86CE-34DBC26F0A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634A-ED28-49F3-93C8-C317A470A106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FB55-F510-4A86-86CE-34DBC26F0A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634A-ED28-49F3-93C8-C317A470A106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FB55-F510-4A86-86CE-34DBC26F0A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634A-ED28-49F3-93C8-C317A470A106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FB55-F510-4A86-86CE-34DBC26F0A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D4634A-ED28-49F3-93C8-C317A470A106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EBFB55-F510-4A86-86CE-34DBC26F0A48}" type="slidenum">
              <a:rPr lang="es-ES" smtClean="0"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D4634A-ED28-49F3-93C8-C317A470A106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4EBFB55-F510-4A86-86CE-34DBC26F0A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634A-ED28-49F3-93C8-C317A470A106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FB55-F510-4A86-86CE-34DBC26F0A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634A-ED28-49F3-93C8-C317A470A106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FB55-F510-4A86-86CE-34DBC26F0A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4634A-ED28-49F3-93C8-C317A470A106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FB55-F510-4A86-86CE-34DBC26F0A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D4634A-ED28-49F3-93C8-C317A470A106}" type="datetimeFigureOut">
              <a:rPr lang="es-ES" smtClean="0"/>
              <a:t>03/10/2009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4EBFB55-F510-4A86-86CE-34DBC26F0A4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8000" dirty="0" smtClean="0">
                <a:latin typeface="BankGothic Md BT" pitchFamily="34" charset="0"/>
              </a:rPr>
              <a:t>GATEWAYS</a:t>
            </a:r>
            <a:endParaRPr lang="es-ES" sz="8000" dirty="0">
              <a:latin typeface="BankGothic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ES UN EQUIPO PARA INTERCONECTAR REDES CON PREOTOCOLOS Y ARQUITECTURAS COMPLETAMENTE COMO:SISTEMA DE CABLEADO.</a:t>
            </a:r>
            <a:endParaRPr lang="es-ES" dirty="0"/>
          </a:p>
        </p:txBody>
      </p:sp>
      <p:pic>
        <p:nvPicPr>
          <p:cNvPr id="4" name="3 Imagen" descr="gateway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4071942"/>
            <a:ext cx="3357586" cy="26432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</TotalTime>
  <Words>20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Urbano</vt:lpstr>
      <vt:lpstr>GATEWAYS</vt:lpstr>
      <vt:lpstr>¿QUÉ ES?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GATEWAYS</dc:title>
  <dc:creator>user</dc:creator>
  <cp:lastModifiedBy>user</cp:lastModifiedBy>
  <cp:revision>1</cp:revision>
  <dcterms:created xsi:type="dcterms:W3CDTF">2009-10-04T00:09:16Z</dcterms:created>
  <dcterms:modified xsi:type="dcterms:W3CDTF">2009-10-04T00:16:21Z</dcterms:modified>
</cp:coreProperties>
</file>