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F7087CC-CC5A-47BD-A2EB-937581721257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AAC1728-9B65-4A79-9932-6CA02A4F90D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776288"/>
            <a:ext cx="8603456" cy="4938728"/>
          </a:xfrm>
        </p:spPr>
        <p:txBody>
          <a:bodyPr>
            <a:noAutofit/>
          </a:bodyPr>
          <a:lstStyle/>
          <a:p>
            <a:r>
              <a:rPr lang="es-ES" sz="9600" dirty="0" smtClean="0">
                <a:latin typeface="Algerian" pitchFamily="82" charset="0"/>
              </a:rPr>
              <a:t>DISPOSITIVOS DE </a:t>
            </a:r>
            <a:br>
              <a:rPr lang="es-ES" sz="9600" dirty="0" smtClean="0">
                <a:latin typeface="Algerian" pitchFamily="82" charset="0"/>
              </a:rPr>
            </a:br>
            <a:r>
              <a:rPr lang="es-ES" sz="9600" dirty="0" smtClean="0">
                <a:latin typeface="Algerian" pitchFamily="82" charset="0"/>
              </a:rPr>
              <a:t>ENTRADA</a:t>
            </a:r>
            <a:endParaRPr lang="es-ES" sz="9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s-ES" dirty="0" smtClean="0"/>
              <a:t>SON: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*TECLADO: SE ENCARGA DE LA INTERACCIÓN CON LA COMPUTADORA.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*MOUSE: SE ENCARGA DE SELECCIONAR OPCIONES.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*ESCANER: REALIZA LA CAPTURA DE IMÁGENES PARA PASARLA A LA COMPUTADORA.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*MICROFÓNO: INTRODUCE SONIDOS EXTRIORES  A LA COMPUTADORAPOR MEDIO DE UNA TARJETA DE SONIDO.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55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DISPOSITIVOS DE  ENTRADA</vt:lpstr>
      <vt:lpstr>SON: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 ENTRADA</dc:title>
  <dc:creator>user</dc:creator>
  <cp:lastModifiedBy>user</cp:lastModifiedBy>
  <cp:revision>1</cp:revision>
  <dcterms:created xsi:type="dcterms:W3CDTF">2009-10-07T00:46:50Z</dcterms:created>
  <dcterms:modified xsi:type="dcterms:W3CDTF">2009-10-07T00:54:52Z</dcterms:modified>
</cp:coreProperties>
</file>