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DF8257-2D7D-4A58-A07F-E0E79F5AC86E}" type="datetimeFigureOut">
              <a:rPr lang="es-ES" smtClean="0"/>
              <a:t>06/10/2009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C36894-DE1B-49B7-8F5C-B8B5EAF15C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HADWARE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 LA PARTE QUE NO PODEMOS TOCAR NI VER PERO SE MANEJA DNTRO DE LA COMPUTADORA.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19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HADWARE </vt:lpstr>
      <vt:lpstr>INTERNOS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HADWARE </dc:title>
  <dc:creator>user</dc:creator>
  <cp:lastModifiedBy>user</cp:lastModifiedBy>
  <cp:revision>1</cp:revision>
  <dcterms:created xsi:type="dcterms:W3CDTF">2009-10-07T01:06:24Z</dcterms:created>
  <dcterms:modified xsi:type="dcterms:W3CDTF">2009-10-07T01:09:44Z</dcterms:modified>
</cp:coreProperties>
</file>