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414BEB-BF3B-428F-97BD-2A5530408BBB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2003A-DFDD-4192-A1B4-8DA61AFE4F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lnSpcReduction="10000"/>
          </a:bodyPr>
          <a:lstStyle/>
          <a:p>
            <a:r>
              <a:rPr lang="es-ES_tradnl" sz="3600" dirty="0" smtClean="0"/>
              <a:t>Usuario es la persona experta en computadoras, particularmente en la gestión de aplicaciones, más que en programación o en el mantenimiento de hardware.</a:t>
            </a:r>
          </a:p>
          <a:p>
            <a:r>
              <a:rPr lang="es-ES_tradnl" sz="3600" dirty="0" smtClean="0"/>
              <a:t> Un usuario avanzado es alguien que dispone de sólidos conocimientos informáticos y puede trabajar con las funciones más complejas de las aplicaciones.</a:t>
            </a:r>
          </a:p>
          <a:p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pPr algn="ctr"/>
            <a:r>
              <a:rPr lang="es-ES_tradnl" i="1" dirty="0" smtClean="0"/>
              <a:t>USUARIO</a:t>
            </a:r>
            <a:endParaRPr lang="es-ES_tradnl" i="1" dirty="0"/>
          </a:p>
        </p:txBody>
      </p:sp>
      <p:pic>
        <p:nvPicPr>
          <p:cNvPr id="4" name="3 Imagen" descr="tyiufr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5214950"/>
            <a:ext cx="2643174" cy="164305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Un usuario avanzado es alguien que dispone de sólidos conocimientos informáticos y puede trabajar con las funciones más complejas de las aplicaciones.</a:t>
            </a:r>
            <a:endParaRPr lang="es-ES_tradnl" sz="36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es-ES_tradnl" i="1" dirty="0" smtClean="0"/>
              <a:t>USUARIO</a:t>
            </a:r>
            <a:endParaRPr lang="es-ES_tradnl" i="1" dirty="0"/>
          </a:p>
        </p:txBody>
      </p:sp>
      <p:pic>
        <p:nvPicPr>
          <p:cNvPr id="5" name="4 Imagen" descr="FGJ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143380"/>
            <a:ext cx="4786346" cy="271462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600" dirty="0" smtClean="0"/>
              <a:t> Están especialmente familiarizados con un tipo específico de aplicación, como las hojas de cálculo o los procesadores de textos, y pueden explotar al máximo sus capacidades. </a:t>
            </a:r>
          </a:p>
          <a:p>
            <a:endParaRPr lang="es-ES_tradn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es-ES_tradnl" i="1" dirty="0" smtClean="0"/>
              <a:t>USUARIO</a:t>
            </a:r>
            <a:endParaRPr lang="es-ES_tradnl" i="1" dirty="0"/>
          </a:p>
        </p:txBody>
      </p:sp>
      <p:pic>
        <p:nvPicPr>
          <p:cNvPr id="5" name="4 Imagen" descr="IHÑ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857760"/>
            <a:ext cx="1200150" cy="1095375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106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USUARIO</vt:lpstr>
      <vt:lpstr>USUARIO</vt:lpstr>
      <vt:lpstr>USUARIO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USUARIO</dc:title>
  <dc:creator>WinuE</dc:creator>
  <cp:lastModifiedBy>WinuE</cp:lastModifiedBy>
  <cp:revision>2</cp:revision>
  <dcterms:created xsi:type="dcterms:W3CDTF">2009-10-08T18:17:43Z</dcterms:created>
  <dcterms:modified xsi:type="dcterms:W3CDTF">2009-10-21T18:41:06Z</dcterms:modified>
</cp:coreProperties>
</file>