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164EE6-6125-46FA-A9AA-4EE59B581B37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7DD9EA-AE1E-4539-9DEC-34AAF3B3A36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T%C3%B3ner" TargetMode="External"/><Relationship Id="rId2" Type="http://schemas.openxmlformats.org/officeDocument/2006/relationships/hyperlink" Target="http://es.wikipedia.org/wiki/Impreso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Una </a:t>
            </a:r>
            <a:r>
              <a:rPr lang="es-ES" b="1" dirty="0" smtClean="0"/>
              <a:t>impresora láser</a:t>
            </a:r>
            <a:r>
              <a:rPr lang="es-ES" dirty="0" smtClean="0"/>
              <a:t> es un tipo de </a:t>
            </a:r>
            <a:r>
              <a:rPr lang="es-ES" dirty="0" smtClean="0">
                <a:hlinkClick r:id="rId2" tooltip="Impresora"/>
              </a:rPr>
              <a:t>impresora</a:t>
            </a:r>
            <a:r>
              <a:rPr lang="es-ES" dirty="0" smtClean="0"/>
              <a:t> que permite imprimir texto o gráficos, tanto en negro como en color, con gran calidad.</a:t>
            </a:r>
          </a:p>
          <a:p>
            <a:r>
              <a:rPr lang="es-ES" dirty="0" smtClean="0"/>
              <a:t>El dispositivo de impresión consta de un tambor fotoconductor unido a un depósito de </a:t>
            </a:r>
            <a:r>
              <a:rPr lang="es-ES" dirty="0" smtClean="0">
                <a:hlinkClick r:id="rId3" tooltip="Tóner"/>
              </a:rPr>
              <a:t>tóner</a:t>
            </a:r>
            <a:r>
              <a:rPr lang="es-ES" dirty="0" smtClean="0"/>
              <a:t> y un haz láser que es modulado y proyectado a través de un disco especular hacia el tambor fotoconductor.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                LASER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64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               LASER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LASER</dc:title>
  <dc:creator>Click</dc:creator>
  <cp:lastModifiedBy>Click</cp:lastModifiedBy>
  <cp:revision>1</cp:revision>
  <dcterms:created xsi:type="dcterms:W3CDTF">2009-10-08T22:13:19Z</dcterms:created>
  <dcterms:modified xsi:type="dcterms:W3CDTF">2009-10-08T22:16:17Z</dcterms:modified>
</cp:coreProperties>
</file>