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5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CAD49046-BF6D-4D52-B5F5-C355607382F1}" type="datetimeFigureOut">
              <a:rPr lang="es-ES" smtClean="0"/>
              <a:t>08/10/2009</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C213AA34-7894-4F85-AF0C-F9204F2886C0}"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AD49046-BF6D-4D52-B5F5-C355607382F1}" type="datetimeFigureOut">
              <a:rPr lang="es-ES" smtClean="0"/>
              <a:t>08/10/2009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C213AA34-7894-4F85-AF0C-F9204F2886C0}"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AD49046-BF6D-4D52-B5F5-C355607382F1}" type="datetimeFigureOut">
              <a:rPr lang="es-ES" smtClean="0"/>
              <a:t>08/10/2009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C213AA34-7894-4F85-AF0C-F9204F2886C0}"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AD49046-BF6D-4D52-B5F5-C355607382F1}" type="datetimeFigureOut">
              <a:rPr lang="es-ES" smtClean="0"/>
              <a:t>08/10/2009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C213AA34-7894-4F85-AF0C-F9204F2886C0}" type="slidenum">
              <a:rPr lang="es-ES" smtClean="0"/>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CAD49046-BF6D-4D52-B5F5-C355607382F1}" type="datetimeFigureOut">
              <a:rPr lang="es-ES" smtClean="0"/>
              <a:t>08/10/2009</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C213AA34-7894-4F85-AF0C-F9204F2886C0}" type="slidenum">
              <a:rPr lang="es-ES" smtClean="0"/>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AD49046-BF6D-4D52-B5F5-C355607382F1}" type="datetimeFigureOut">
              <a:rPr lang="es-ES" smtClean="0"/>
              <a:t>08/10/2009</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C213AA34-7894-4F85-AF0C-F9204F2886C0}" type="slidenum">
              <a:rPr lang="es-ES" smtClean="0"/>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AD49046-BF6D-4D52-B5F5-C355607382F1}" type="datetimeFigureOut">
              <a:rPr lang="es-ES" smtClean="0"/>
              <a:t>08/10/2009</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C213AA34-7894-4F85-AF0C-F9204F2886C0}"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CAD49046-BF6D-4D52-B5F5-C355607382F1}" type="datetimeFigureOut">
              <a:rPr lang="es-ES" smtClean="0"/>
              <a:t>08/10/2009</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C213AA34-7894-4F85-AF0C-F9204F2886C0}" type="slidenum">
              <a:rPr lang="es-ES" smtClean="0"/>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CAD49046-BF6D-4D52-B5F5-C355607382F1}" type="datetimeFigureOut">
              <a:rPr lang="es-ES" smtClean="0"/>
              <a:t>08/10/2009</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C213AA34-7894-4F85-AF0C-F9204F2886C0}"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CAD49046-BF6D-4D52-B5F5-C355607382F1}" type="datetimeFigureOut">
              <a:rPr lang="es-ES" smtClean="0"/>
              <a:t>08/10/2009</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C213AA34-7894-4F85-AF0C-F9204F2886C0}"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CAD49046-BF6D-4D52-B5F5-C355607382F1}" type="datetimeFigureOut">
              <a:rPr lang="es-ES" smtClean="0"/>
              <a:t>08/10/2009</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C213AA34-7894-4F85-AF0C-F9204F2886C0}" type="slidenum">
              <a:rPr lang="es-ES" smtClean="0"/>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AD49046-BF6D-4D52-B5F5-C355607382F1}" type="datetimeFigureOut">
              <a:rPr lang="es-ES" smtClean="0"/>
              <a:t>08/10/2009</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213AA34-7894-4F85-AF0C-F9204F2886C0}"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ES" dirty="0" smtClean="0"/>
              <a:t>Las impresoras de inyección de tinta funcionan expulsando gotas de tinta de diferentes tamaños sobre el papel. Son las impresoras más populares hoy en día para el gran público por su capacidad de impresión de calidad a bajo costo.</a:t>
            </a:r>
            <a:endParaRPr lang="es-ES" dirty="0"/>
          </a:p>
        </p:txBody>
      </p:sp>
      <p:sp>
        <p:nvSpPr>
          <p:cNvPr id="2" name="1 Título"/>
          <p:cNvSpPr>
            <a:spLocks noGrp="1"/>
          </p:cNvSpPr>
          <p:nvPr>
            <p:ph type="title"/>
          </p:nvPr>
        </p:nvSpPr>
        <p:spPr/>
        <p:txBody>
          <a:bodyPr/>
          <a:lstStyle/>
          <a:p>
            <a:r>
              <a:rPr lang="es-ES" dirty="0" smtClean="0"/>
              <a:t>INYECCIONES DE PUNTOS</a:t>
            </a:r>
            <a:endParaRPr lang="es-E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TotalTime>
  <Words>44</Words>
  <Application>Microsoft Office PowerPoint</Application>
  <PresentationFormat>Presentación en pantalla (4:3)</PresentationFormat>
  <Paragraphs>2</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Concurrencia</vt:lpstr>
      <vt:lpstr>INYECCIONES DE PUNTOS</vt:lpstr>
    </vt:vector>
  </TitlesOfParts>
  <Company>Privada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INYECCIONES DE PUNTOS</dc:title>
  <dc:creator>Click</dc:creator>
  <cp:lastModifiedBy>Click</cp:lastModifiedBy>
  <cp:revision>1</cp:revision>
  <dcterms:created xsi:type="dcterms:W3CDTF">2009-10-08T22:10:56Z</dcterms:created>
  <dcterms:modified xsi:type="dcterms:W3CDTF">2009-10-08T22:16:23Z</dcterms:modified>
</cp:coreProperties>
</file>