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FDE11A-D209-4295-999E-F5A55E05D536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2452AD-9B92-4AEC-8AA0-C820FE1B3F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DE11A-D209-4295-999E-F5A55E05D536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452AD-9B92-4AEC-8AA0-C820FE1B3F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DE11A-D209-4295-999E-F5A55E05D536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452AD-9B92-4AEC-8AA0-C820FE1B3F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DE11A-D209-4295-999E-F5A55E05D536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452AD-9B92-4AEC-8AA0-C820FE1B3F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DE11A-D209-4295-999E-F5A55E05D536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452AD-9B92-4AEC-8AA0-C820FE1B3F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DE11A-D209-4295-999E-F5A55E05D536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452AD-9B92-4AEC-8AA0-C820FE1B3F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DE11A-D209-4295-999E-F5A55E05D536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452AD-9B92-4AEC-8AA0-C820FE1B3F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DE11A-D209-4295-999E-F5A55E05D536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452AD-9B92-4AEC-8AA0-C820FE1B3FBC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DE11A-D209-4295-999E-F5A55E05D536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452AD-9B92-4AEC-8AA0-C820FE1B3F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FDE11A-D209-4295-999E-F5A55E05D536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452AD-9B92-4AEC-8AA0-C820FE1B3F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FDE11A-D209-4295-999E-F5A55E05D536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2452AD-9B92-4AEC-8AA0-C820FE1B3FB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FDE11A-D209-4295-999E-F5A55E05D536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2452AD-9B92-4AEC-8AA0-C820FE1B3F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cs typeface="Arial" pitchFamily="34" charset="0"/>
              </a:rPr>
              <a:t>Son aquellos que permiten la conexión entre dos o mas computadoras.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>
                <a:latin typeface="Algerian" pitchFamily="82" charset="0"/>
              </a:rPr>
              <a:t>DISPOSITIVOS DE COMUNICACIÓN</a:t>
            </a:r>
            <a:endParaRPr lang="es-E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15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DISPOSITIVOS DE COMUNICACIÓN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COMUNICACIÓN</dc:title>
  <dc:creator>Click</dc:creator>
  <cp:lastModifiedBy>Click</cp:lastModifiedBy>
  <cp:revision>1</cp:revision>
  <dcterms:created xsi:type="dcterms:W3CDTF">2009-10-08T22:43:17Z</dcterms:created>
  <dcterms:modified xsi:type="dcterms:W3CDTF">2009-10-08T22:51:31Z</dcterms:modified>
</cp:coreProperties>
</file>