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2EA67F-9E2C-420E-896B-85E8A42BDB9A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F98B1E-95B8-4F05-92CE-399A43B6BA3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cs typeface="Arial" pitchFamily="34" charset="0"/>
              </a:rPr>
              <a:t>Es un dispositivo que convierte las señales digitales del ordenador en señales analógicas que pueden transmitirse a través del canal telefónico.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latin typeface="Algerian" pitchFamily="82" charset="0"/>
              </a:rPr>
              <a:t>                       MODEMS</a:t>
            </a:r>
            <a:endParaRPr lang="es-ES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                      MODEMS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MODEMS</dc:title>
  <dc:creator>Click</dc:creator>
  <cp:lastModifiedBy>Click</cp:lastModifiedBy>
  <cp:revision>1</cp:revision>
  <dcterms:created xsi:type="dcterms:W3CDTF">2009-10-08T22:44:07Z</dcterms:created>
  <dcterms:modified xsi:type="dcterms:W3CDTF">2009-10-08T22:50:56Z</dcterms:modified>
</cp:coreProperties>
</file>