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DAF5AB-BDFC-4BF0-840E-6B632862F208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5700FA-FC33-4D45-8F27-D79A46219F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F5AB-BDFC-4BF0-840E-6B632862F208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700FA-FC33-4D45-8F27-D79A46219F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F5AB-BDFC-4BF0-840E-6B632862F208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700FA-FC33-4D45-8F27-D79A46219F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F5AB-BDFC-4BF0-840E-6B632862F208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700FA-FC33-4D45-8F27-D79A46219F19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F5AB-BDFC-4BF0-840E-6B632862F208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700FA-FC33-4D45-8F27-D79A46219F19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F5AB-BDFC-4BF0-840E-6B632862F208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700FA-FC33-4D45-8F27-D79A46219F1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F5AB-BDFC-4BF0-840E-6B632862F208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700FA-FC33-4D45-8F27-D79A46219F1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F5AB-BDFC-4BF0-840E-6B632862F208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700FA-FC33-4D45-8F27-D79A46219F1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F5AB-BDFC-4BF0-840E-6B632862F208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700FA-FC33-4D45-8F27-D79A46219F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DAF5AB-BDFC-4BF0-840E-6B632862F208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700FA-FC33-4D45-8F27-D79A46219F1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DAF5AB-BDFC-4BF0-840E-6B632862F208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5700FA-FC33-4D45-8F27-D79A46219F19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DAF5AB-BDFC-4BF0-840E-6B632862F208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5700FA-FC33-4D45-8F27-D79A46219F1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el elemento fundamental en la composición de la parte física de una red de área local. Es una </a:t>
            </a:r>
            <a:r>
              <a:rPr lang="es-ES" dirty="0" err="1" smtClean="0"/>
              <a:t>interfase</a:t>
            </a:r>
            <a:r>
              <a:rPr lang="es-ES" dirty="0" smtClean="0"/>
              <a:t> hardware entre el sistema </a:t>
            </a:r>
            <a:r>
              <a:rPr lang="es-ES" dirty="0" err="1" smtClean="0"/>
              <a:t>imformatico</a:t>
            </a:r>
            <a:r>
              <a:rPr lang="es-ES" dirty="0" smtClean="0"/>
              <a:t> y el medio de </a:t>
            </a:r>
            <a:r>
              <a:rPr lang="es-ES" dirty="0" err="1" smtClean="0"/>
              <a:t>transmision</a:t>
            </a:r>
            <a:r>
              <a:rPr lang="es-ES" dirty="0" smtClean="0"/>
              <a:t> </a:t>
            </a:r>
            <a:r>
              <a:rPr lang="es-ES" dirty="0" err="1" smtClean="0"/>
              <a:t>fisico</a:t>
            </a:r>
            <a:r>
              <a:rPr lang="es-ES" dirty="0" smtClean="0"/>
              <a:t> por el que se transporta la </a:t>
            </a:r>
            <a:r>
              <a:rPr lang="es-ES" dirty="0" err="1" smtClean="0"/>
              <a:t>informacion</a:t>
            </a:r>
            <a:r>
              <a:rPr lang="es-ES" dirty="0" smtClean="0"/>
              <a:t> de un lugar a otro.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gerian" pitchFamily="82" charset="0"/>
              </a:rPr>
              <a:t>TARJETAS DE RED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48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TARJETAS DE RED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TARJETAS DE RED</dc:title>
  <dc:creator>Click</dc:creator>
  <cp:lastModifiedBy>Click</cp:lastModifiedBy>
  <cp:revision>1</cp:revision>
  <dcterms:created xsi:type="dcterms:W3CDTF">2009-10-08T22:47:53Z</dcterms:created>
  <dcterms:modified xsi:type="dcterms:W3CDTF">2009-10-08T22:50:32Z</dcterms:modified>
</cp:coreProperties>
</file>