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C1D7F8-9A96-4E53-A27C-FCB51CF15B1F}" type="datetimeFigureOut">
              <a:rPr lang="es-MX" smtClean="0"/>
              <a:pPr/>
              <a:t>01/10/2009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0F6F0B-CA0C-4A19-9ED7-EA79A999FF3B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 smtClean="0"/>
              <a:t>MODEM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3786190"/>
            <a:ext cx="6400800" cy="1852610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 ES UN DISPOSITIVO QUE MODULA Y DESMODULA</a:t>
            </a:r>
          </a:p>
          <a:p>
            <a:r>
              <a:rPr lang="es-MX" dirty="0" smtClean="0"/>
              <a:t>UNA SEÑAL LLAMADA PORTADORA</a:t>
            </a:r>
          </a:p>
          <a:p>
            <a:r>
              <a:rPr lang="es-MX" dirty="0" smtClean="0"/>
              <a:t>MEDIANTE OTRA SEÑAL LLAMADA MODULADORA, PERMITE CONECTARSE CUANDO RECIBE UNA LLAMADA</a:t>
            </a:r>
          </a:p>
          <a:p>
            <a:r>
              <a:rPr lang="es-MX" dirty="0" smtClean="0"/>
              <a:t>DE LA RTC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28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MODEM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MODEM</dc:title>
  <dc:creator>LABORATORIO</dc:creator>
  <cp:lastModifiedBy>LABORATORIO</cp:lastModifiedBy>
  <cp:revision>1</cp:revision>
  <dcterms:created xsi:type="dcterms:W3CDTF">2009-10-01T14:13:08Z</dcterms:created>
  <dcterms:modified xsi:type="dcterms:W3CDTF">2009-10-01T14:23:47Z</dcterms:modified>
</cp:coreProperties>
</file>