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9C14-1863-49D6-8AC6-546856575FC4}" type="datetimeFigureOut">
              <a:rPr lang="es-MX" smtClean="0"/>
              <a:t>01/10/2009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2DB7-6E84-4703-A52E-42AC01634698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9C14-1863-49D6-8AC6-546856575FC4}" type="datetimeFigureOut">
              <a:rPr lang="es-MX" smtClean="0"/>
              <a:t>01/10/2009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2DB7-6E84-4703-A52E-42AC016346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9C14-1863-49D6-8AC6-546856575FC4}" type="datetimeFigureOut">
              <a:rPr lang="es-MX" smtClean="0"/>
              <a:t>01/10/2009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2DB7-6E84-4703-A52E-42AC016346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9C14-1863-49D6-8AC6-546856575FC4}" type="datetimeFigureOut">
              <a:rPr lang="es-MX" smtClean="0"/>
              <a:t>01/10/2009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2DB7-6E84-4703-A52E-42AC016346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9C14-1863-49D6-8AC6-546856575FC4}" type="datetimeFigureOut">
              <a:rPr lang="es-MX" smtClean="0"/>
              <a:t>01/10/2009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2DB7-6E84-4703-A52E-42AC01634698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9C14-1863-49D6-8AC6-546856575FC4}" type="datetimeFigureOut">
              <a:rPr lang="es-MX" smtClean="0"/>
              <a:t>01/10/2009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2DB7-6E84-4703-A52E-42AC016346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9C14-1863-49D6-8AC6-546856575FC4}" type="datetimeFigureOut">
              <a:rPr lang="es-MX" smtClean="0"/>
              <a:t>01/10/2009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2DB7-6E84-4703-A52E-42AC016346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9C14-1863-49D6-8AC6-546856575FC4}" type="datetimeFigureOut">
              <a:rPr lang="es-MX" smtClean="0"/>
              <a:t>01/10/2009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2DB7-6E84-4703-A52E-42AC016346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9C14-1863-49D6-8AC6-546856575FC4}" type="datetimeFigureOut">
              <a:rPr lang="es-MX" smtClean="0"/>
              <a:t>01/10/2009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2DB7-6E84-4703-A52E-42AC016346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9C14-1863-49D6-8AC6-546856575FC4}" type="datetimeFigureOut">
              <a:rPr lang="es-MX" smtClean="0"/>
              <a:t>01/10/2009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2DB7-6E84-4703-A52E-42AC016346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9C14-1863-49D6-8AC6-546856575FC4}" type="datetimeFigureOut">
              <a:rPr lang="es-MX" smtClean="0"/>
              <a:t>01/10/2009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B02DB7-6E84-4703-A52E-42AC01634698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D59C14-1863-49D6-8AC6-546856575FC4}" type="datetimeFigureOut">
              <a:rPr lang="es-MX" smtClean="0"/>
              <a:t>01/10/2009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B02DB7-6E84-4703-A52E-42AC01634698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BLUETOOTH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ES UNA ESPECIFICACION PARA</a:t>
            </a:r>
          </a:p>
          <a:p>
            <a:r>
              <a:rPr lang="es-MX" dirty="0" smtClean="0"/>
              <a:t>REDES INALAMBRICAS POSIBILITA LA TRANSMICION DE VOZ Y DATOS </a:t>
            </a:r>
          </a:p>
          <a:p>
            <a:r>
              <a:rPr lang="es-MX" dirty="0" smtClean="0"/>
              <a:t>ENTRE DIFERENTES DIPOSITIVOS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17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BLUETOOTH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BLUETOOTH</dc:title>
  <dc:creator>LABORATORIO</dc:creator>
  <cp:lastModifiedBy>LABORATORIO</cp:lastModifiedBy>
  <cp:revision>1</cp:revision>
  <dcterms:created xsi:type="dcterms:W3CDTF">2009-10-01T14:16:46Z</dcterms:created>
  <dcterms:modified xsi:type="dcterms:W3CDTF">2009-10-01T14:24:05Z</dcterms:modified>
</cp:coreProperties>
</file>