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2" d="100"/>
          <a:sy n="102" d="100"/>
        </p:scale>
        <p:origin x="-23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5FC82A5-046B-42BE-8388-C6006E8F1961}" type="datetimeFigureOut">
              <a:rPr lang="es-ES" smtClean="0"/>
              <a:pPr/>
              <a:t>22/10/2009</a:t>
            </a:fld>
            <a:endParaRPr lang="es-ES"/>
          </a:p>
        </p:txBody>
      </p:sp>
      <p:sp>
        <p:nvSpPr>
          <p:cNvPr id="2" name="1 Marcador de pie de página"/>
          <p:cNvSpPr>
            <a:spLocks noGrp="1"/>
          </p:cNvSpPr>
          <p:nvPr>
            <p:ph type="ftr" sz="quarter" idx="11"/>
          </p:nvPr>
        </p:nvSpPr>
        <p:spPr/>
        <p:txBody>
          <a:bodyPr/>
          <a:lstStyle/>
          <a:p>
            <a:endParaRPr lang="es-ES"/>
          </a:p>
        </p:txBody>
      </p:sp>
      <p:sp>
        <p:nvSpPr>
          <p:cNvPr id="15" name="14 Marcador de número de diapositiva"/>
          <p:cNvSpPr>
            <a:spLocks noGrp="1"/>
          </p:cNvSpPr>
          <p:nvPr>
            <p:ph type="sldNum" sz="quarter" idx="12"/>
          </p:nvPr>
        </p:nvSpPr>
        <p:spPr>
          <a:xfrm>
            <a:off x="8229600" y="6473952"/>
            <a:ext cx="758952" cy="246888"/>
          </a:xfrm>
        </p:spPr>
        <p:txBody>
          <a:bodyPr/>
          <a:lstStyle/>
          <a:p>
            <a:fld id="{64A84693-D2FA-4BEF-8996-AD721D12F35D}"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5FC82A5-046B-42BE-8388-C6006E8F1961}" type="datetimeFigureOut">
              <a:rPr lang="es-ES" smtClean="0"/>
              <a:pPr/>
              <a:t>22/10/2009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4A84693-D2FA-4BEF-8996-AD721D12F35D}"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5FC82A5-046B-42BE-8388-C6006E8F1961}" type="datetimeFigureOut">
              <a:rPr lang="es-ES" smtClean="0"/>
              <a:pPr/>
              <a:t>22/10/2009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4A84693-D2FA-4BEF-8996-AD721D12F35D}"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05FC82A5-046B-42BE-8388-C6006E8F1961}" type="datetimeFigureOut">
              <a:rPr lang="es-ES" smtClean="0"/>
              <a:pPr/>
              <a:t>22/10/2009</a:t>
            </a:fld>
            <a:endParaRPr lang="es-ES"/>
          </a:p>
        </p:txBody>
      </p:sp>
      <p:sp>
        <p:nvSpPr>
          <p:cNvPr id="19" name="18 Marcador de pie de página"/>
          <p:cNvSpPr>
            <a:spLocks noGrp="1"/>
          </p:cNvSpPr>
          <p:nvPr>
            <p:ph type="ftr" sz="quarter" idx="11"/>
          </p:nvPr>
        </p:nvSpPr>
        <p:spPr>
          <a:xfrm>
            <a:off x="3581400" y="76200"/>
            <a:ext cx="2895600" cy="288925"/>
          </a:xfrm>
        </p:spPr>
        <p:txBody>
          <a:bodyPr/>
          <a:lstStyle/>
          <a:p>
            <a:endParaRPr lang="es-ES"/>
          </a:p>
        </p:txBody>
      </p:sp>
      <p:sp>
        <p:nvSpPr>
          <p:cNvPr id="16" name="15 Marcador de número de diapositiva"/>
          <p:cNvSpPr>
            <a:spLocks noGrp="1"/>
          </p:cNvSpPr>
          <p:nvPr>
            <p:ph type="sldNum" sz="quarter" idx="12"/>
          </p:nvPr>
        </p:nvSpPr>
        <p:spPr>
          <a:xfrm>
            <a:off x="8229600" y="6473952"/>
            <a:ext cx="758952" cy="246888"/>
          </a:xfrm>
        </p:spPr>
        <p:txBody>
          <a:bodyPr/>
          <a:lstStyle/>
          <a:p>
            <a:fld id="{64A84693-D2FA-4BEF-8996-AD721D12F35D}"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05FC82A5-046B-42BE-8388-C6006E8F1961}" type="datetimeFigureOut">
              <a:rPr lang="es-ES" smtClean="0"/>
              <a:pPr/>
              <a:t>22/10/2009</a:t>
            </a:fld>
            <a:endParaRPr lang="es-ES"/>
          </a:p>
        </p:txBody>
      </p:sp>
      <p:sp>
        <p:nvSpPr>
          <p:cNvPr id="11" name="10 Marcador de pie de página"/>
          <p:cNvSpPr>
            <a:spLocks noGrp="1"/>
          </p:cNvSpPr>
          <p:nvPr>
            <p:ph type="ftr" sz="quarter" idx="11"/>
          </p:nvPr>
        </p:nvSpPr>
        <p:spPr/>
        <p:txBody>
          <a:bodyPr/>
          <a:lstStyle/>
          <a:p>
            <a:endParaRPr lang="es-ES"/>
          </a:p>
        </p:txBody>
      </p:sp>
      <p:sp>
        <p:nvSpPr>
          <p:cNvPr id="16" name="15 Marcador de número de diapositiva"/>
          <p:cNvSpPr>
            <a:spLocks noGrp="1"/>
          </p:cNvSpPr>
          <p:nvPr>
            <p:ph type="sldNum" sz="quarter" idx="12"/>
          </p:nvPr>
        </p:nvSpPr>
        <p:spPr/>
        <p:txBody>
          <a:bodyPr/>
          <a:lstStyle/>
          <a:p>
            <a:fld id="{64A84693-D2FA-4BEF-8996-AD721D12F35D}" type="slidenum">
              <a:rPr lang="es-ES" smtClean="0"/>
              <a:pPr/>
              <a:t>‹Nº›</a:t>
            </a:fld>
            <a:endParaRPr lang="es-ES"/>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05FC82A5-046B-42BE-8388-C6006E8F1961}" type="datetimeFigureOut">
              <a:rPr lang="es-ES" smtClean="0"/>
              <a:pPr/>
              <a:t>22/10/2009</a:t>
            </a:fld>
            <a:endParaRPr lang="es-ES"/>
          </a:p>
        </p:txBody>
      </p:sp>
      <p:sp>
        <p:nvSpPr>
          <p:cNvPr id="10" name="9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64A84693-D2FA-4BEF-8996-AD721D12F35D}"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05FC82A5-046B-42BE-8388-C6006E8F1961}" type="datetimeFigureOut">
              <a:rPr lang="es-ES" smtClean="0"/>
              <a:pPr/>
              <a:t>22/10/2009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229600" y="6477000"/>
            <a:ext cx="762000" cy="246888"/>
          </a:xfrm>
        </p:spPr>
        <p:txBody>
          <a:bodyPr/>
          <a:lstStyle/>
          <a:p>
            <a:fld id="{64A84693-D2FA-4BEF-8996-AD721D12F35D}" type="slidenum">
              <a:rPr lang="es-ES" smtClean="0"/>
              <a:pPr/>
              <a:t>‹Nº›</a:t>
            </a:fld>
            <a:endParaRPr lang="es-ES"/>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05FC82A5-046B-42BE-8388-C6006E8F1961}" type="datetimeFigureOut">
              <a:rPr lang="es-ES" smtClean="0"/>
              <a:pPr/>
              <a:t>22/10/2009</a:t>
            </a:fld>
            <a:endParaRPr lang="es-ES"/>
          </a:p>
        </p:txBody>
      </p:sp>
      <p:sp>
        <p:nvSpPr>
          <p:cNvPr id="21" name="20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4A84693-D2FA-4BEF-8996-AD721D12F35D}"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05FC82A5-046B-42BE-8388-C6006E8F1961}" type="datetimeFigureOut">
              <a:rPr lang="es-ES" smtClean="0"/>
              <a:pPr/>
              <a:t>22/10/2009</a:t>
            </a:fld>
            <a:endParaRPr lang="es-ES"/>
          </a:p>
        </p:txBody>
      </p:sp>
      <p:sp>
        <p:nvSpPr>
          <p:cNvPr id="24" name="23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4A84693-D2FA-4BEF-8996-AD721D12F35D}"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05FC82A5-046B-42BE-8388-C6006E8F1961}" type="datetimeFigureOut">
              <a:rPr lang="es-ES" smtClean="0"/>
              <a:pPr/>
              <a:t>22/10/2009</a:t>
            </a:fld>
            <a:endParaRPr lang="es-ES"/>
          </a:p>
        </p:txBody>
      </p:sp>
      <p:sp>
        <p:nvSpPr>
          <p:cNvPr id="29" name="28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4A84693-D2FA-4BEF-8996-AD721D12F35D}"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05FC82A5-046B-42BE-8388-C6006E8F1961}" type="datetimeFigureOut">
              <a:rPr lang="es-ES" smtClean="0"/>
              <a:pPr/>
              <a:t>22/10/2009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64A84693-D2FA-4BEF-8996-AD721D12F35D}" type="slidenum">
              <a:rPr lang="es-ES" smtClean="0"/>
              <a:pPr/>
              <a:t>‹Nº›</a:t>
            </a:fld>
            <a:endParaRPr lang="es-ES"/>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5FC82A5-046B-42BE-8388-C6006E8F1961}" type="datetimeFigureOut">
              <a:rPr lang="es-ES" smtClean="0"/>
              <a:pPr/>
              <a:t>22/10/2009</a:t>
            </a:fld>
            <a:endParaRPr lang="es-ES"/>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ES"/>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64A84693-D2FA-4BEF-8996-AD721D12F35D}" type="slidenum">
              <a:rPr lang="es-ES" smtClean="0"/>
              <a:pPr/>
              <a:t>‹Nº›</a:t>
            </a:fld>
            <a:endParaRPr lang="es-ES"/>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rot="1263428">
            <a:off x="871671" y="2823069"/>
            <a:ext cx="8029258" cy="1222375"/>
          </a:xfrm>
        </p:spPr>
        <p:txBody>
          <a:bodyPr>
            <a:noAutofit/>
          </a:bodyPr>
          <a:lstStyle/>
          <a:p>
            <a:r>
              <a:rPr lang="es-ES" sz="11500" dirty="0" smtClean="0"/>
              <a:t>software</a:t>
            </a:r>
            <a:endParaRPr lang="es-ES" sz="115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42852"/>
            <a:ext cx="8686800" cy="6429420"/>
          </a:xfrm>
        </p:spPr>
        <p:txBody>
          <a:bodyPr>
            <a:normAutofit/>
          </a:bodyPr>
          <a:lstStyle/>
          <a:p>
            <a:r>
              <a:rPr lang="es-ES" b="1" dirty="0" smtClean="0"/>
              <a:t>Controladores de Dispositivos</a:t>
            </a:r>
          </a:p>
          <a:p>
            <a:r>
              <a:rPr lang="es-ES" dirty="0" smtClean="0"/>
              <a:t>Los </a:t>
            </a:r>
            <a:r>
              <a:rPr lang="es-ES" i="1" dirty="0" smtClean="0"/>
              <a:t>Controladores de Dispositivos</a:t>
            </a:r>
            <a:r>
              <a:rPr lang="es-ES" dirty="0" smtClean="0"/>
              <a:t> son programas que permiten a otros programa de mayor nivel como un sistema operativo interactuar con un dispositivo de hardware.</a:t>
            </a:r>
          </a:p>
          <a:p>
            <a:endParaRPr lang="es-ES" b="1" dirty="0" smtClean="0"/>
          </a:p>
          <a:p>
            <a:r>
              <a:rPr lang="es-ES" b="1" dirty="0" smtClean="0"/>
              <a:t>Programas Utilitarios</a:t>
            </a:r>
          </a:p>
          <a:p>
            <a:r>
              <a:rPr lang="es-ES" dirty="0" smtClean="0"/>
              <a:t>Los </a:t>
            </a:r>
            <a:r>
              <a:rPr lang="es-ES" i="1" dirty="0" smtClean="0"/>
              <a:t>Programas Utilitarios</a:t>
            </a:r>
            <a:r>
              <a:rPr lang="es-ES" dirty="0" smtClean="0"/>
              <a:t> realizan diversas funciones para resolver problemas específicos, además de realizar tareas en general y de mantenimiento. Algunos se incluyen en el sistema operativo.</a:t>
            </a:r>
          </a:p>
          <a:p>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42852"/>
            <a:ext cx="8686800" cy="6286544"/>
          </a:xfrm>
        </p:spPr>
        <p:txBody>
          <a:bodyPr>
            <a:normAutofit/>
          </a:bodyPr>
          <a:lstStyle/>
          <a:p>
            <a:r>
              <a:rPr lang="es-ES" b="1" dirty="0" smtClean="0"/>
              <a:t>Software de Aplicación</a:t>
            </a:r>
          </a:p>
          <a:p>
            <a:r>
              <a:rPr lang="es-ES" dirty="0" smtClean="0"/>
              <a:t>El </a:t>
            </a:r>
            <a:r>
              <a:rPr lang="es-ES" i="1" dirty="0" smtClean="0"/>
              <a:t>Software de Aplicación</a:t>
            </a:r>
            <a:r>
              <a:rPr lang="es-ES" dirty="0" smtClean="0"/>
              <a:t> son los programas diseñados para o por los usuarios para facilitar la realización de tareas específicas en la computadora, como pueden ser las aplicaciones ofimáticas (procesador de texto, hoja de cálculo, programa de presentación, sistema de gestión de base de datos...), u otros tipos de software especializados como software médico, software educativo, editores de música, programas de contabilidad, etc.</a:t>
            </a:r>
          </a:p>
          <a:p>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214290"/>
            <a:ext cx="8686800" cy="6429420"/>
          </a:xfrm>
        </p:spPr>
        <p:txBody>
          <a:bodyPr>
            <a:normAutofit lnSpcReduction="10000"/>
          </a:bodyPr>
          <a:lstStyle/>
          <a:p>
            <a:r>
              <a:rPr lang="es-ES" b="1" dirty="0" smtClean="0"/>
              <a:t>Software de Programación</a:t>
            </a:r>
          </a:p>
          <a:p>
            <a:r>
              <a:rPr lang="es-ES" dirty="0" smtClean="0"/>
              <a:t>El </a:t>
            </a:r>
            <a:r>
              <a:rPr lang="es-ES" i="1" dirty="0" smtClean="0"/>
              <a:t>Software de Programación</a:t>
            </a:r>
            <a:r>
              <a:rPr lang="es-ES" dirty="0" smtClean="0"/>
              <a:t> es el conjunto de herramientas que permiten al desarrollador informático escribir programas usando diferentes alternativas y lenguajes de programación.</a:t>
            </a:r>
          </a:p>
          <a:p>
            <a:r>
              <a:rPr lang="es-ES" dirty="0" smtClean="0"/>
              <a:t>Este tipo de software incluye principalmente compiladores, intérpretes, ensambladores, enlazadores, depuradores, editores de texto y un entorno de desarrollo integrado que contiene las herramientas anteriores, y normalmente cuenta una avanzada interfaz gráfica de usuario (GUI).</a:t>
            </a:r>
          </a:p>
          <a:p>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endParaRPr lang="es-E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500042"/>
            <a:ext cx="8686800" cy="5580083"/>
          </a:xfrm>
        </p:spPr>
        <p:txBody>
          <a:bodyPr>
            <a:normAutofit/>
          </a:bodyPr>
          <a:lstStyle/>
          <a:p>
            <a:r>
              <a:rPr lang="es-ES" sz="4400" dirty="0" smtClean="0"/>
              <a:t>El </a:t>
            </a:r>
            <a:r>
              <a:rPr lang="es-ES" sz="4400" i="1" dirty="0" smtClean="0"/>
              <a:t>Software</a:t>
            </a:r>
            <a:r>
              <a:rPr lang="es-ES" sz="4400" dirty="0" smtClean="0"/>
              <a:t> es el soporte lógico e inmaterial que permite que la computadora pueda desempeñar tareas inteligentes, dirigiendo a los componentes físicos o hardware con instrucciones y datos a través de diferentes tipos de programas.</a:t>
            </a:r>
          </a:p>
          <a:p>
            <a:endParaRPr lang="es-ES" sz="4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ES" dirty="0" smtClean="0"/>
              <a:t>El </a:t>
            </a:r>
            <a:r>
              <a:rPr lang="es-ES" i="1" dirty="0" smtClean="0"/>
              <a:t>Software</a:t>
            </a:r>
            <a:r>
              <a:rPr lang="es-ES" dirty="0" smtClean="0"/>
              <a:t> son los programas de aplicación y los sistemas operativos, que según las funciones que realizan pueden ser clasificados en:</a:t>
            </a:r>
          </a:p>
          <a:p>
            <a:r>
              <a:rPr lang="es-ES" dirty="0" smtClean="0">
                <a:hlinkClick r:id="" tooltip="Software de Sistema"/>
              </a:rPr>
              <a:t>Software de Sistema</a:t>
            </a:r>
            <a:r>
              <a:rPr lang="es-ES" dirty="0" smtClean="0"/>
              <a:t> </a:t>
            </a:r>
          </a:p>
          <a:p>
            <a:r>
              <a:rPr lang="es-ES" dirty="0" smtClean="0">
                <a:hlinkClick r:id="" tooltip="Software de Aplicación"/>
              </a:rPr>
              <a:t>Software de Aplicación</a:t>
            </a:r>
            <a:r>
              <a:rPr lang="es-ES" dirty="0" smtClean="0"/>
              <a:t> </a:t>
            </a:r>
          </a:p>
          <a:p>
            <a:r>
              <a:rPr lang="es-ES" dirty="0" smtClean="0">
                <a:hlinkClick r:id="" tooltip="Software de Programación"/>
              </a:rPr>
              <a:t>Software de Programación</a:t>
            </a:r>
            <a:r>
              <a:rPr lang="es-ES" dirty="0" smtClean="0"/>
              <a:t> </a:t>
            </a:r>
          </a:p>
          <a:p>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285728"/>
            <a:ext cx="8686800" cy="5794397"/>
          </a:xfrm>
        </p:spPr>
        <p:txBody>
          <a:bodyPr>
            <a:normAutofit/>
          </a:bodyPr>
          <a:lstStyle/>
          <a:p>
            <a:r>
              <a:rPr lang="es-ES" sz="4000" b="1" dirty="0" smtClean="0"/>
              <a:t>Software de Sistema</a:t>
            </a:r>
          </a:p>
          <a:p>
            <a:r>
              <a:rPr lang="es-ES" sz="4000" dirty="0" smtClean="0"/>
              <a:t>Se llama </a:t>
            </a:r>
            <a:r>
              <a:rPr lang="es-ES" sz="4000" i="1" dirty="0" smtClean="0"/>
              <a:t>Software de Sistema</a:t>
            </a:r>
            <a:r>
              <a:rPr lang="es-ES" sz="4000" dirty="0" smtClean="0"/>
              <a:t> o </a:t>
            </a:r>
            <a:r>
              <a:rPr lang="es-ES" sz="4000" i="1" dirty="0" smtClean="0"/>
              <a:t>Software de Base</a:t>
            </a:r>
            <a:r>
              <a:rPr lang="es-ES" sz="4000" dirty="0" smtClean="0"/>
              <a:t> al conjunto de programas que sirven para interactuar con el sistema, confiriendo control sobre el hardware, además de dar soporte a otros programas.</a:t>
            </a:r>
          </a:p>
          <a:p>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ES" sz="4400" dirty="0" smtClean="0"/>
              <a:t>El </a:t>
            </a:r>
            <a:r>
              <a:rPr lang="es-ES" sz="4400" i="1" dirty="0" smtClean="0"/>
              <a:t>Software de Sistema</a:t>
            </a:r>
            <a:r>
              <a:rPr lang="es-ES" sz="4400" dirty="0" smtClean="0"/>
              <a:t> se divide en:</a:t>
            </a:r>
          </a:p>
          <a:p>
            <a:r>
              <a:rPr lang="es-ES" sz="4400" dirty="0" smtClean="0">
                <a:hlinkClick r:id="" tooltip="Sistema Operativo"/>
              </a:rPr>
              <a:t>Sistema Operativo</a:t>
            </a:r>
            <a:r>
              <a:rPr lang="es-ES" sz="4400" dirty="0" smtClean="0"/>
              <a:t> </a:t>
            </a:r>
          </a:p>
          <a:p>
            <a:r>
              <a:rPr lang="es-ES" sz="4400" dirty="0" smtClean="0">
                <a:hlinkClick r:id="" tooltip="Controladores de Dispositivos"/>
              </a:rPr>
              <a:t>Controladores de Dispositivos</a:t>
            </a:r>
            <a:r>
              <a:rPr lang="es-ES" sz="4400" dirty="0" smtClean="0"/>
              <a:t> </a:t>
            </a:r>
          </a:p>
          <a:p>
            <a:r>
              <a:rPr lang="es-ES" sz="4400" dirty="0" smtClean="0">
                <a:hlinkClick r:id="" tooltip="Programas Utilitarios"/>
              </a:rPr>
              <a:t>Programas Utilitarios</a:t>
            </a:r>
            <a:r>
              <a:rPr lang="es-ES" sz="4400" dirty="0" smtClean="0"/>
              <a:t> </a:t>
            </a:r>
          </a:p>
          <a:p>
            <a:pPr>
              <a:buNone/>
            </a:pPr>
            <a:endParaRPr lang="es-ES" b="1" dirty="0" smtClean="0"/>
          </a:p>
          <a:p>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428604"/>
            <a:ext cx="8686800" cy="5651521"/>
          </a:xfrm>
        </p:spPr>
        <p:txBody>
          <a:bodyPr>
            <a:normAutofit/>
          </a:bodyPr>
          <a:lstStyle/>
          <a:p>
            <a:r>
              <a:rPr lang="es-ES" b="1" dirty="0" smtClean="0"/>
              <a:t>Sistema operativo</a:t>
            </a:r>
          </a:p>
          <a:p>
            <a:r>
              <a:rPr lang="es-ES" dirty="0" smtClean="0"/>
              <a:t>El </a:t>
            </a:r>
            <a:r>
              <a:rPr lang="es-ES" i="1" dirty="0" smtClean="0"/>
              <a:t>Sistema Operativo</a:t>
            </a:r>
            <a:r>
              <a:rPr lang="es-ES" dirty="0" smtClean="0"/>
              <a:t> es un conjunto de programas que administran los recursos de la computadora y controlan su funcionamiento.</a:t>
            </a:r>
          </a:p>
          <a:p>
            <a:r>
              <a:rPr lang="es-ES" dirty="0" smtClean="0"/>
              <a:t>Un </a:t>
            </a:r>
            <a:r>
              <a:rPr lang="es-ES" i="1" dirty="0" smtClean="0"/>
              <a:t>Sistema Operativo</a:t>
            </a:r>
            <a:r>
              <a:rPr lang="es-ES" dirty="0" smtClean="0"/>
              <a:t> realiza cinco funciones básicas: Suministro de Interfaz al Usuario, Administración de Recursos, Administración de Archivos, Administración de Tareas y Servicio de Soporte.</a:t>
            </a:r>
          </a:p>
          <a:p>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428604"/>
            <a:ext cx="8686800" cy="5651521"/>
          </a:xfrm>
        </p:spPr>
        <p:txBody>
          <a:bodyPr/>
          <a:lstStyle/>
          <a:p>
            <a:r>
              <a:rPr lang="es-ES" b="1" dirty="0" smtClean="0"/>
              <a:t>Suministro de interfaz al usuario:</a:t>
            </a:r>
            <a:r>
              <a:rPr lang="es-ES" dirty="0" smtClean="0"/>
              <a:t> Permite al usuario comunicarse con la computadora por medio de interfaces que se basan en comandos, interfaces que utilizan menús, e interfaces gráficas de usuario. </a:t>
            </a:r>
          </a:p>
          <a:p>
            <a:endParaRPr lang="es-ES" b="1" dirty="0" smtClean="0"/>
          </a:p>
          <a:p>
            <a:r>
              <a:rPr lang="es-ES" b="1" dirty="0" smtClean="0"/>
              <a:t>Administración de recursos:</a:t>
            </a:r>
            <a:r>
              <a:rPr lang="es-ES" dirty="0" smtClean="0"/>
              <a:t> Administran los recursos del hardware como la CPU, memoria, dispositivos de almacenamiento secundario y periféricos de entrada y de salida. </a:t>
            </a:r>
          </a:p>
          <a:p>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285728"/>
            <a:ext cx="8686800" cy="5794397"/>
          </a:xfrm>
        </p:spPr>
        <p:txBody>
          <a:bodyPr>
            <a:normAutofit/>
          </a:bodyPr>
          <a:lstStyle/>
          <a:p>
            <a:r>
              <a:rPr lang="es-ES" b="1" dirty="0" smtClean="0"/>
              <a:t>Administración de archivos: </a:t>
            </a:r>
            <a:r>
              <a:rPr lang="es-ES" dirty="0" smtClean="0"/>
              <a:t>Controla la creación, borrado, copiado y acceso de archivos de datos y de programas. </a:t>
            </a:r>
          </a:p>
          <a:p>
            <a:endParaRPr lang="es-ES" b="1" dirty="0" smtClean="0"/>
          </a:p>
          <a:p>
            <a:r>
              <a:rPr lang="es-ES" b="1" dirty="0" smtClean="0"/>
              <a:t>Administración de tareas:</a:t>
            </a:r>
            <a:r>
              <a:rPr lang="es-ES" dirty="0" smtClean="0"/>
              <a:t> Administra la información sobre los programas y procesos que se están ejecutando en la computadora. Puede cambiar la prioridad entre procesos, concluirlos y comprobar el uso de estos en la CPU, así como terminar programas. </a:t>
            </a:r>
          </a:p>
          <a:p>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42852"/>
            <a:ext cx="8686800" cy="5937273"/>
          </a:xfrm>
        </p:spPr>
        <p:txBody>
          <a:bodyPr>
            <a:normAutofit/>
          </a:bodyPr>
          <a:lstStyle/>
          <a:p>
            <a:r>
              <a:rPr lang="es-ES" sz="4000" b="1" dirty="0" smtClean="0"/>
              <a:t>Servicio de soporte:</a:t>
            </a:r>
            <a:r>
              <a:rPr lang="es-ES" sz="4000" dirty="0" smtClean="0"/>
              <a:t> Los </a:t>
            </a:r>
            <a:r>
              <a:rPr lang="es-ES" sz="4000" i="1" dirty="0" smtClean="0"/>
              <a:t>Servicios de Soporte</a:t>
            </a:r>
            <a:r>
              <a:rPr lang="es-ES" sz="4000" dirty="0" smtClean="0"/>
              <a:t> de cada sistema operativo dependen de las implementaciones añadidas a este, y pueden consistir en inclusión de utilidades nuevas, actualización de versiones, mejoras de seguridad, controladores de nuevos periféricos, o corrección de errores de software. </a:t>
            </a:r>
          </a:p>
          <a:p>
            <a:endParaRPr lang="es-ES" sz="40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15</TotalTime>
  <Words>555</Words>
  <Application>Microsoft Office PowerPoint</Application>
  <PresentationFormat>Presentación en pantalla (4:3)</PresentationFormat>
  <Paragraphs>32</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Viajes</vt:lpstr>
      <vt:lpstr>software</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dc:title>
  <dc:creator>-</dc:creator>
  <cp:lastModifiedBy>-</cp:lastModifiedBy>
  <cp:revision>2</cp:revision>
  <dcterms:created xsi:type="dcterms:W3CDTF">2009-10-22T22:39:38Z</dcterms:created>
  <dcterms:modified xsi:type="dcterms:W3CDTF">2009-10-22T23:26:04Z</dcterms:modified>
</cp:coreProperties>
</file>