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87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4868D1-6749-440A-AC10-C3528E872EB9}" type="datetimeFigureOut">
              <a:rPr lang="es-ES" smtClean="0"/>
              <a:pPr/>
              <a:t>21/10/2009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98BE80-2087-4097-B188-E456D757B8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00694" y="1285860"/>
            <a:ext cx="3429000" cy="155735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5300" dirty="0" smtClean="0"/>
              <a:t>“ TARJETA   DE RED</a:t>
            </a:r>
            <a:r>
              <a:rPr lang="es-MX" sz="4400" dirty="0" smtClean="0"/>
              <a:t>”</a:t>
            </a:r>
            <a:endParaRPr lang="es-MX" sz="44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5429256" y="3214686"/>
            <a:ext cx="3500470" cy="3000396"/>
          </a:xfrm>
        </p:spPr>
        <p:txBody>
          <a:bodyPr>
            <a:noAutofit/>
          </a:bodyPr>
          <a:lstStyle/>
          <a:p>
            <a:pPr algn="ctr"/>
            <a:endParaRPr lang="es-MX" sz="2800" dirty="0" smtClean="0"/>
          </a:p>
          <a:p>
            <a:pPr algn="ctr"/>
            <a:r>
              <a:rPr lang="es-MX" sz="3200" dirty="0" smtClean="0"/>
              <a:t>***CONECTADO GENERALMENTE  A TRAVEZ DE LA TECNOLOGIA   </a:t>
            </a:r>
            <a:r>
              <a:rPr lang="es-MX" sz="3200" i="1" u="sng" dirty="0" smtClean="0"/>
              <a:t>ETHERNET </a:t>
            </a:r>
            <a:endParaRPr lang="es-MX" sz="3200" i="1" u="sng" dirty="0"/>
          </a:p>
        </p:txBody>
      </p:sp>
      <p:pic>
        <p:nvPicPr>
          <p:cNvPr id="9" name="8 Marcador de posición de imagen" descr="TAHJETA TDE RE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" b="19"/>
          <a:stretch>
            <a:fillRect/>
          </a:stretch>
        </p:blipFill>
        <p:spPr>
          <a:xfrm>
            <a:off x="663682" y="1071546"/>
            <a:ext cx="4206240" cy="4175696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  <a:sp3d contourW="3810">
            <a:contourClr>
              <a:srgbClr val="969696"/>
            </a:contourClr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5" name="4 Estrella de 5 puntas"/>
          <p:cNvSpPr/>
          <p:nvPr/>
        </p:nvSpPr>
        <p:spPr>
          <a:xfrm>
            <a:off x="5143504" y="785794"/>
            <a:ext cx="785818" cy="928694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strella de 5 puntas"/>
          <p:cNvSpPr/>
          <p:nvPr/>
        </p:nvSpPr>
        <p:spPr>
          <a:xfrm>
            <a:off x="6143636" y="428604"/>
            <a:ext cx="571504" cy="642942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strella de 5 puntas"/>
          <p:cNvSpPr/>
          <p:nvPr/>
        </p:nvSpPr>
        <p:spPr>
          <a:xfrm>
            <a:off x="3714744" y="5643578"/>
            <a:ext cx="1000132" cy="714380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strella de 5 puntas"/>
          <p:cNvSpPr/>
          <p:nvPr/>
        </p:nvSpPr>
        <p:spPr>
          <a:xfrm>
            <a:off x="5000628" y="5286388"/>
            <a:ext cx="500066" cy="428628"/>
          </a:xfrm>
          <a:prstGeom prst="star5">
            <a:avLst/>
          </a:prstGeom>
          <a:solidFill>
            <a:schemeClr val="bg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14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“ TARJETA   DE RED”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Click</dc:creator>
  <cp:lastModifiedBy>ALEX</cp:lastModifiedBy>
  <cp:revision>2</cp:revision>
  <dcterms:created xsi:type="dcterms:W3CDTF">2009-10-08T20:51:12Z</dcterms:created>
  <dcterms:modified xsi:type="dcterms:W3CDTF">2009-10-21T14:24:36Z</dcterms:modified>
</cp:coreProperties>
</file>