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F83827-4539-46FE-9232-91B557F1F58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B889FB-2C15-425E-A412-8DB1B0D886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istema_operativ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roonos.com/uploadfiles/avatars/user_item/2274/ofrezco-conversacion-por-messenger-124350644574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1905000" cy="1905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571480"/>
            <a:ext cx="61722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dirty="0" smtClean="0">
                <a:solidFill>
                  <a:srgbClr val="00B0F0"/>
                </a:solidFill>
              </a:rPr>
              <a:t>Multiusuario</a:t>
            </a:r>
            <a:endParaRPr lang="es-ES" sz="4400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57422" y="1571612"/>
            <a:ext cx="6172200" cy="4357718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/>
              <a:t>La palabra multiusuario se refiere a un concepto de </a:t>
            </a:r>
            <a:r>
              <a:rPr lang="es-ES" sz="2400" dirty="0" smtClean="0">
                <a:hlinkClick r:id="rId3" tooltip="Sistema operativo"/>
              </a:rPr>
              <a:t>sistemas operativos</a:t>
            </a:r>
            <a:r>
              <a:rPr lang="es-ES" sz="2400" dirty="0" smtClean="0"/>
              <a:t>, pero en ocasiones también puede aplicarse a programas de ordenador de otro tipo  aplicaciones </a:t>
            </a:r>
          </a:p>
          <a:p>
            <a:pPr algn="ctr"/>
            <a:endParaRPr lang="es-ES" sz="2400" dirty="0" smtClean="0"/>
          </a:p>
          <a:p>
            <a:pPr algn="ctr"/>
            <a:r>
              <a:rPr lang="es-ES" sz="2400" dirty="0" smtClean="0"/>
              <a:t>En general se le llama multiusuario a un sistema operativo o programa que permite proveer servicio y procesamiento a múltiples usuarios.</a:t>
            </a:r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49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Multiusuario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Multiusuario</dc:title>
  <dc:creator>Click</dc:creator>
  <cp:lastModifiedBy>Click</cp:lastModifiedBy>
  <cp:revision>3</cp:revision>
  <dcterms:created xsi:type="dcterms:W3CDTF">2009-10-08T23:08:39Z</dcterms:created>
  <dcterms:modified xsi:type="dcterms:W3CDTF">2009-10-22T21:25:00Z</dcterms:modified>
</cp:coreProperties>
</file>