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247390-CF03-44A1-A3F4-8E127EEB879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95BEA4-23B1-4B94-B306-750A1E307A82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1.bp.blogspot.com/_B62xcFb2HPE/SM_6pu-xxAI/AAAAAAAAAj0/bAw6hsZtUAc/s400/img-icons-a-png-microsoft-office-2007-talwayseb-64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643446"/>
            <a:ext cx="2428892" cy="193495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357166"/>
            <a:ext cx="7072362" cy="1470025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¡ SOFTWARE DE APLICACIÓN¡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858180" cy="3643338"/>
          </a:xfrm>
        </p:spPr>
        <p:txBody>
          <a:bodyPr>
            <a:normAutofit/>
          </a:bodyPr>
          <a:lstStyle/>
          <a:p>
            <a:r>
              <a:rPr lang="es-ES" dirty="0" smtClean="0"/>
              <a:t>ES EL QUE PERMITE QUE EL COMPUTADOR COOPERE CON EL USUARIO.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ES EL QUE USA EL USUARIO SIN TENER EXPERIENCIA.</a:t>
            </a:r>
          </a:p>
          <a:p>
            <a:pPr>
              <a:buFont typeface="Arial" charset="0"/>
              <a:buChar char="•"/>
            </a:pPr>
            <a:endParaRPr lang="es-ES" dirty="0" smtClean="0"/>
          </a:p>
          <a:p>
            <a:pPr>
              <a:buFont typeface="Arial" charset="0"/>
              <a:buChar char="•"/>
            </a:pPr>
            <a:r>
              <a:rPr lang="es-ES" dirty="0" smtClean="0"/>
              <a:t>**AUTOCAD ** COREL DRAW 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**MICROSOFT OFFICE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35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¡ SOFTWARE DE APLICACIÓN¡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 SOFTWARE DE APLICACIÓN¡</dc:title>
  <dc:creator>Click</dc:creator>
  <cp:lastModifiedBy>Click</cp:lastModifiedBy>
  <cp:revision>1</cp:revision>
  <dcterms:created xsi:type="dcterms:W3CDTF">2009-10-22T21:55:33Z</dcterms:created>
  <dcterms:modified xsi:type="dcterms:W3CDTF">2009-10-22T22:02:29Z</dcterms:modified>
</cp:coreProperties>
</file>