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A4BAF4-2529-4954-B6FF-F0DC6B6D31E8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6E03B2-B003-4B3C-BBD2-850CFE68A1D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5984" y="428604"/>
            <a:ext cx="6172200" cy="1394296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“INYECCION DE PUNTOS”</a:t>
            </a: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1785926"/>
            <a:ext cx="6172200" cy="4286280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VENTAJAS:</a:t>
            </a:r>
          </a:p>
          <a:p>
            <a:endParaRPr lang="es-ES" dirty="0" smtClean="0"/>
          </a:p>
          <a:p>
            <a:r>
              <a:rPr lang="es-ES" sz="2800" dirty="0" smtClean="0"/>
              <a:t>** ALGUNAS ACEPTAN CARTUCHOS GENERICOS</a:t>
            </a:r>
          </a:p>
          <a:p>
            <a:endParaRPr lang="es-ES" sz="2800" dirty="0" smtClean="0"/>
          </a:p>
          <a:p>
            <a:r>
              <a:rPr lang="es-ES" sz="2800" dirty="0" smtClean="0"/>
              <a:t>**IMPRIME COLOR CON RAPIDEZ</a:t>
            </a:r>
          </a:p>
          <a:p>
            <a:endParaRPr lang="es-ES" sz="2800" dirty="0" smtClean="0"/>
          </a:p>
          <a:p>
            <a:r>
              <a:rPr lang="es-ES" sz="2800" dirty="0" smtClean="0"/>
              <a:t>**RESOLUCION FOTOGRAFICA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20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“INYECCION DE PUNTOS”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“INYECCION DE PUNTOS”</dc:title>
  <dc:creator>Click</dc:creator>
  <cp:lastModifiedBy>Click</cp:lastModifiedBy>
  <cp:revision>1</cp:revision>
  <dcterms:created xsi:type="dcterms:W3CDTF">2009-10-23T19:38:30Z</dcterms:created>
  <dcterms:modified xsi:type="dcterms:W3CDTF">2009-10-23T19:44:59Z</dcterms:modified>
</cp:coreProperties>
</file>