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DISPOSITIVOS DE SALIDA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DIFINICION DE DISPOSITIVOS DE SALIDA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Los dispositivos de salida convierten la información que sale de una computadora en imágenes en pantalla, impresiones u otras formas</a:t>
            </a:r>
            <a:r>
              <a:rPr lang="es-MX" sz="3200" smtClean="0"/>
              <a:t>. </a:t>
            </a:r>
            <a:endParaRPr lang="es-MX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8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DISPOSITIVOS DE SALIDA</vt:lpstr>
      <vt:lpstr>DIFINICION DE DISPOSITIVOS DE SALIDA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</dc:title>
  <dc:creator>adlei</dc:creator>
  <cp:lastModifiedBy>adlei</cp:lastModifiedBy>
  <cp:revision>2</cp:revision>
  <dcterms:created xsi:type="dcterms:W3CDTF">2009-10-23T22:25:05Z</dcterms:created>
  <dcterms:modified xsi:type="dcterms:W3CDTF">2009-10-23T22:31:23Z</dcterms:modified>
</cp:coreProperties>
</file>