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3E5CC3-267C-430F-87F5-6AE89172144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B7E7DB-5225-4221-8101-8E201AA4017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57422" y="1285860"/>
            <a:ext cx="6477000" cy="1828800"/>
          </a:xfrm>
        </p:spPr>
        <p:txBody>
          <a:bodyPr>
            <a:normAutofit/>
          </a:bodyPr>
          <a:lstStyle/>
          <a:p>
            <a:r>
              <a:rPr lang="es-ES" sz="7200" b="1" smtClean="0"/>
              <a:t>seguridad</a:t>
            </a: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62200" y="4143380"/>
            <a:ext cx="6705600" cy="2592457"/>
          </a:xfrm>
        </p:spPr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seguridad </a:t>
            </a:r>
            <a:r>
              <a:rPr lang="es-ES" b="1" dirty="0" smtClean="0"/>
              <a:t>son normas que se deben cumplir para mantener el orden y la seguridad de ciertos lugares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</TotalTime>
  <Words>19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seguridad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Contingencia</dc:title>
  <dc:creator>Nain Salvador</dc:creator>
  <cp:lastModifiedBy>Nain Salvador</cp:lastModifiedBy>
  <cp:revision>3</cp:revision>
  <dcterms:created xsi:type="dcterms:W3CDTF">2009-12-10T02:24:56Z</dcterms:created>
  <dcterms:modified xsi:type="dcterms:W3CDTF">2009-12-10T02:53:45Z</dcterms:modified>
</cp:coreProperties>
</file>