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514398-1688-4C99-9A2E-6806C220A5CD}" type="datetimeFigureOut">
              <a:rPr lang="es-ES" smtClean="0"/>
              <a:t>09/12/2009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C4B48E-ABC8-4E7A-8CD5-57DD51D5161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57422" y="2214554"/>
            <a:ext cx="6477000" cy="1828800"/>
          </a:xfrm>
        </p:spPr>
        <p:txBody>
          <a:bodyPr>
            <a:normAutofit/>
          </a:bodyPr>
          <a:lstStyle/>
          <a:p>
            <a:r>
              <a:rPr lang="es-ES" sz="7200" dirty="0" smtClean="0"/>
              <a:t>sergurigrama</a:t>
            </a:r>
            <a:endParaRPr lang="es-ES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62200" y="4357694"/>
            <a:ext cx="6705600" cy="2378143"/>
          </a:xfrm>
        </p:spPr>
        <p:txBody>
          <a:bodyPr anchor="t"/>
          <a:lstStyle/>
          <a:p>
            <a:r>
              <a:rPr lang="es-ES" dirty="0" smtClean="0"/>
              <a:t>Se compone de varios elementos que juntos se encargan del buen funcionamiento del laboratorio </a:t>
            </a:r>
            <a:r>
              <a:rPr lang="es-ES" smtClean="0"/>
              <a:t>de computo.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sergurigrama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sergurigrama</dc:title>
  <dc:creator>Nain Salvador</dc:creator>
  <cp:lastModifiedBy>Nain Salvador</cp:lastModifiedBy>
  <cp:revision>1</cp:revision>
  <dcterms:created xsi:type="dcterms:W3CDTF">2009-12-10T03:05:49Z</dcterms:created>
  <dcterms:modified xsi:type="dcterms:W3CDTF">2009-12-10T03:14:48Z</dcterms:modified>
</cp:coreProperties>
</file>