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BFB9D3-A74C-4849-AD13-0C213E1CB1FE}" type="datetimeFigureOut">
              <a:rPr lang="es-ES" smtClean="0"/>
              <a:t>07/12/2009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422CD7-0522-4E48-84C9-A3D632D004B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2285992"/>
            <a:ext cx="6477000" cy="1581144"/>
          </a:xfrm>
        </p:spPr>
        <p:txBody>
          <a:bodyPr/>
          <a:lstStyle/>
          <a:p>
            <a:pPr algn="ctr"/>
            <a:r>
              <a:rPr lang="es-MX" dirty="0" smtClean="0"/>
              <a:t>SEGURIDAD EN EL TRABAJO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Segurigrama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428868"/>
            <a:ext cx="8153400" cy="1614486"/>
          </a:xfrm>
        </p:spPr>
        <p:txBody>
          <a:bodyPr/>
          <a:lstStyle/>
          <a:p>
            <a:pPr algn="ctr"/>
            <a:r>
              <a:rPr lang="es-MX" dirty="0" smtClean="0"/>
              <a:t>Son aspectos que deben observarse e el  laboratorio de computo y que contribuye a salvaguardar a las personas, equipo e inmueble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  LAS REGLAS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LA SEGURIDAD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3071810"/>
            <a:ext cx="8153400" cy="1042982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Es un conjunto de normas que deben cumplirse para garantizar una correcta operación del mismo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 CONTINGENCIA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643182"/>
            <a:ext cx="8153400" cy="1328734"/>
          </a:xfrm>
        </p:spPr>
        <p:txBody>
          <a:bodyPr/>
          <a:lstStyle/>
          <a:p>
            <a:r>
              <a:rPr lang="es-MX" dirty="0" smtClean="0"/>
              <a:t>En situaciones de riesgo el laboratorio de computo debe seguir un plan de contingencia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42946"/>
          </a:xfrm>
        </p:spPr>
        <p:txBody>
          <a:bodyPr/>
          <a:lstStyle/>
          <a:p>
            <a:r>
              <a:rPr lang="es-MX" dirty="0" smtClean="0"/>
              <a:t>               ERGONOMIA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357430"/>
            <a:ext cx="8153400" cy="1257296"/>
          </a:xfrm>
        </p:spPr>
        <p:txBody>
          <a:bodyPr/>
          <a:lstStyle/>
          <a:p>
            <a:r>
              <a:rPr lang="es-MX" dirty="0" smtClean="0"/>
              <a:t>Consiste en el diseño de la distribución para hacer el trabajo mas cómodo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PREVENCION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428868"/>
            <a:ext cx="8153400" cy="757230"/>
          </a:xfrm>
        </p:spPr>
        <p:txBody>
          <a:bodyPr/>
          <a:lstStyle/>
          <a:p>
            <a:r>
              <a:rPr lang="es-MX" dirty="0" smtClean="0"/>
              <a:t>Acción de tomar medidas para evitar riesgos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RIESGO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143116"/>
            <a:ext cx="8153400" cy="1114420"/>
          </a:xfrm>
        </p:spPr>
        <p:txBody>
          <a:bodyPr/>
          <a:lstStyle/>
          <a:p>
            <a:r>
              <a:rPr lang="es-MX" dirty="0" smtClean="0"/>
              <a:t>Las reglas de un laboratorio se crean para evitar o actuar en situaciones de este tipo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MANTENIMIENTO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000240"/>
            <a:ext cx="8153400" cy="1471610"/>
          </a:xfrm>
        </p:spPr>
        <p:txBody>
          <a:bodyPr/>
          <a:lstStyle/>
          <a:p>
            <a:r>
              <a:rPr lang="es-MX" dirty="0" smtClean="0"/>
              <a:t>El mantenimiento se encarga de resolver los problemas que se presenten con los equipos o programas en un laboratorio de computo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     AVISO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285992"/>
            <a:ext cx="8153400" cy="1114420"/>
          </a:xfrm>
        </p:spPr>
        <p:txBody>
          <a:bodyPr/>
          <a:lstStyle/>
          <a:p>
            <a:r>
              <a:rPr lang="es-MX" dirty="0" smtClean="0"/>
              <a:t>Por medio del aviso el laboratorista debe reportar el problema a quien corresponda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142</Words>
  <Application>Microsoft Office PowerPoint</Application>
  <PresentationFormat>Presentación en pantalla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SEGURIDAD EN EL TRABAJO</vt:lpstr>
      <vt:lpstr>                 LAS REGLAS</vt:lpstr>
      <vt:lpstr>             LA SEGURIDAD</vt:lpstr>
      <vt:lpstr> CONTINGENCIA</vt:lpstr>
      <vt:lpstr>               ERGONOMIA</vt:lpstr>
      <vt:lpstr>             PREVENCION</vt:lpstr>
      <vt:lpstr>RIESGO</vt:lpstr>
      <vt:lpstr>MANTENIMIENTO</vt:lpstr>
      <vt:lpstr>                    AVISO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EN EL TRABAJO</dc:title>
  <dc:creator>ALEX</dc:creator>
  <cp:lastModifiedBy>ALEX</cp:lastModifiedBy>
  <cp:revision>3</cp:revision>
  <dcterms:created xsi:type="dcterms:W3CDTF">2009-12-07T15:53:45Z</dcterms:created>
  <dcterms:modified xsi:type="dcterms:W3CDTF">2009-12-07T16:23:31Z</dcterms:modified>
</cp:coreProperties>
</file>