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347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19" r:id="rId12"/>
    <p:sldId id="318" r:id="rId13"/>
    <p:sldId id="320" r:id="rId14"/>
    <p:sldId id="317" r:id="rId15"/>
    <p:sldId id="321" r:id="rId16"/>
    <p:sldId id="349" r:id="rId17"/>
    <p:sldId id="350" r:id="rId18"/>
    <p:sldId id="271" r:id="rId19"/>
    <p:sldId id="272" r:id="rId20"/>
    <p:sldId id="322" r:id="rId21"/>
    <p:sldId id="323" r:id="rId22"/>
    <p:sldId id="324" r:id="rId23"/>
    <p:sldId id="325" r:id="rId24"/>
    <p:sldId id="326" r:id="rId25"/>
    <p:sldId id="327" r:id="rId26"/>
    <p:sldId id="275" r:id="rId27"/>
    <p:sldId id="329" r:id="rId28"/>
    <p:sldId id="276" r:id="rId29"/>
    <p:sldId id="328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278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00CC"/>
    <a:srgbClr val="66FFFF"/>
    <a:srgbClr val="66FF33"/>
    <a:srgbClr val="FF3300"/>
    <a:srgbClr val="FF6600"/>
    <a:srgbClr val="CC0000"/>
    <a:srgbClr val="FF0066"/>
    <a:srgbClr val="0099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17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5.xml"/><Relationship Id="rId1" Type="http://schemas.openxmlformats.org/officeDocument/2006/relationships/slide" Target="slides/slide18.xml"/><Relationship Id="rId5" Type="http://schemas.openxmlformats.org/officeDocument/2006/relationships/slide" Target="slides/slide35.xml"/><Relationship Id="rId4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37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7.xml"/><Relationship Id="rId7" Type="http://schemas.openxmlformats.org/officeDocument/2006/relationships/slide" Target="slide2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11" Type="http://schemas.openxmlformats.org/officeDocument/2006/relationships/slide" Target="slide27.xml"/><Relationship Id="rId5" Type="http://schemas.openxmlformats.org/officeDocument/2006/relationships/slide" Target="slide18.xml"/><Relationship Id="rId10" Type="http://schemas.openxmlformats.org/officeDocument/2006/relationships/slide" Target="slide36.xml"/><Relationship Id="rId4" Type="http://schemas.openxmlformats.org/officeDocument/2006/relationships/slide" Target="slide16.xml"/><Relationship Id="rId9" Type="http://schemas.openxmlformats.org/officeDocument/2006/relationships/slide" Target="slide3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dirty="0">
                <a:latin typeface="Tahoma" pitchFamily="34" charset="0"/>
              </a:rPr>
              <a:t>¿Cómo se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 dirty="0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Según el modelo llamado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 Arquitectura Von </a:t>
            </a:r>
            <a:r>
              <a:rPr kumimoji="0" lang="es-ES_tradnl" dirty="0" err="1">
                <a:solidFill>
                  <a:srgbClr val="66FF33"/>
                </a:solidFill>
                <a:latin typeface="Tahoma" pitchFamily="34" charset="0"/>
              </a:rPr>
              <a:t>Neumann</a:t>
            </a:r>
            <a:endParaRPr kumimoji="0" lang="es-ES_tradnl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2928934"/>
            <a:ext cx="66437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MODEM </a:t>
            </a:r>
          </a:p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ROUTER</a:t>
            </a:r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CELULARES</a:t>
            </a:r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PUENTES CONECTADOR</a:t>
            </a:r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71604" y="1071546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DISPOSITIVOS DE COMUNICACIÓN </a:t>
            </a:r>
            <a:endParaRPr lang="es-ES" b="1" dirty="0">
              <a:solidFill>
                <a:srgbClr val="9900CC"/>
              </a:solidFill>
              <a:latin typeface="Comic Sans MS" pitchFamily="66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6572264" y="3929066"/>
            <a:ext cx="2357454" cy="2571768"/>
          </a:xfrm>
          <a:prstGeom prst="star5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66FF33"/>
              </a:solidFill>
            </a:endParaRPr>
          </a:p>
        </p:txBody>
      </p:sp>
      <p:pic>
        <p:nvPicPr>
          <p:cNvPr id="43010" name="Picture 2" descr="http://t0.gstatic.com/images?q=tbn:ANd9GcTeRUESWIokq-1dzDevTHpV_Z8Bc1clTGnkV_LYxZfaqhoZNrs&amp;t=1&amp;usg=__cMHluEpsEgit00gZzKndXi-Lh3U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928802"/>
            <a:ext cx="2457450" cy="1866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28596" y="2143116"/>
            <a:ext cx="457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CABLE </a:t>
            </a:r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UTP</a:t>
            </a:r>
          </a:p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HUBS</a:t>
            </a:r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TARJETA </a:t>
            </a:r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INALAMBRICA</a:t>
            </a:r>
          </a:p>
          <a:p>
            <a:endParaRPr lang="es-MX" b="1" dirty="0" smtClean="0">
              <a:solidFill>
                <a:srgbClr val="9900CC"/>
              </a:solidFill>
              <a:latin typeface="Comic Sans MS" pitchFamily="66" charset="0"/>
            </a:endParaRPr>
          </a:p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SWITCH</a:t>
            </a:r>
            <a:endParaRPr lang="es-ES" b="1" dirty="0">
              <a:solidFill>
                <a:srgbClr val="9900CC"/>
              </a:solidFill>
              <a:latin typeface="Comic Sans MS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1472" y="1714488"/>
            <a:ext cx="2122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9900CC"/>
                </a:solidFill>
                <a:latin typeface="Comic Sans MS" pitchFamily="66" charset="0"/>
              </a:rPr>
              <a:t>BLUETOOTH</a:t>
            </a:r>
          </a:p>
        </p:txBody>
      </p:sp>
      <p:sp>
        <p:nvSpPr>
          <p:cNvPr id="8" name="7 Estrella de 5 puntas"/>
          <p:cNvSpPr/>
          <p:nvPr/>
        </p:nvSpPr>
        <p:spPr>
          <a:xfrm rot="1523477">
            <a:off x="607332" y="349150"/>
            <a:ext cx="1428760" cy="12375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66FFFF"/>
          </a:solidFill>
          <a:ln>
            <a:solidFill>
              <a:srgbClr val="9900CC"/>
            </a:solidFill>
          </a:ln>
          <a:effectLst>
            <a:outerShdw blurRad="38100" dist="25400" dir="5400000" algn="t" rotWithShape="0">
              <a:srgbClr val="000000">
                <a:alpha val="50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42976" y="571480"/>
            <a:ext cx="1856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MENU</a:t>
            </a:r>
            <a:endParaRPr lang="es-E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357290" y="2500306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2" action="ppaction://hlinksldjump"/>
                        </a:rPr>
                        <a:t>COMPUTADORA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3" action="ppaction://hlinksldjump"/>
                        </a:rPr>
                        <a:t>HARDWARE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4" action="ppaction://hlinksldjump"/>
                        </a:rPr>
                        <a:t>DISPOSITIVOS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5" action="ppaction://hlinksldjump"/>
                        </a:rPr>
                        <a:t>CPU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s-MX" dirty="0" smtClean="0">
                          <a:hlinkClick r:id="rId6" action="ppaction://hlinksldjump"/>
                        </a:rPr>
                        <a:t>MEMORIA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smtClean="0">
                          <a:hlinkClick r:id="rId6" action="ppaction://hlinksldjump"/>
                        </a:rPr>
                        <a:t>PRINCIPAL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7" action="ppaction://hlinksldjump"/>
                        </a:rPr>
                        <a:t>MEMORIA ROM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8" action="ppaction://hlinksldjump"/>
                        </a:rPr>
                        <a:t>MEMORIA RAM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9" action="ppaction://hlinksldjump"/>
                        </a:rPr>
                        <a:t>MEMORIA CACHE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0" action="ppaction://hlinksldjump"/>
                        </a:rPr>
                        <a:t>TECNOLOGIAS RECIENTES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1" action="ppaction://hlinksldjump"/>
                        </a:rPr>
                        <a:t>EL BIOS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85720" y="4857760"/>
            <a:ext cx="207170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66FFFF"/>
                  </a:solidFill>
                  <a:prstDash val="solid"/>
                </a:ln>
                <a:solidFill>
                  <a:srgbClr val="99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action="ppaction://hlinksldjump"/>
              </a:rPr>
              <a:t>MENU</a:t>
            </a:r>
            <a:endParaRPr lang="es-ES" sz="5400" b="0" cap="none" spc="0" dirty="0">
              <a:ln w="18415" cmpd="sng">
                <a:solidFill>
                  <a:srgbClr val="66FFFF"/>
                </a:solidFill>
                <a:prstDash val="solid"/>
              </a:ln>
              <a:solidFill>
                <a:srgbClr val="9900CC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1991</TotalTime>
  <Words>1585</Words>
  <Application>Microsoft PowerPoint</Application>
  <PresentationFormat>Presentación en pantalla (4:3)</PresentationFormat>
  <Paragraphs>314</Paragraphs>
  <Slides>37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Equidad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Alex</cp:lastModifiedBy>
  <cp:revision>122</cp:revision>
  <dcterms:created xsi:type="dcterms:W3CDTF">2001-09-11T21:39:29Z</dcterms:created>
  <dcterms:modified xsi:type="dcterms:W3CDTF">2010-09-08T15:31:59Z</dcterms:modified>
</cp:coreProperties>
</file>