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667" autoAdjust="0"/>
  </p:normalViewPr>
  <p:slideViewPr>
    <p:cSldViewPr>
      <p:cViewPr varScale="1">
        <p:scale>
          <a:sx n="45" d="100"/>
          <a:sy n="45" d="100"/>
        </p:scale>
        <p:origin x="-67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0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3081" name="Oval 9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MX"/>
              </a:p>
            </p:txBody>
          </p:sp>
          <p:sp>
            <p:nvSpPr>
              <p:cNvPr id="3082" name="Oval 10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MX"/>
              </a:p>
            </p:txBody>
          </p:sp>
        </p:grpSp>
        <p:grpSp>
          <p:nvGrpSpPr>
            <p:cNvPr id="4" name="Group 11"/>
            <p:cNvGrpSpPr>
              <a:grpSpLocks/>
            </p:cNvGrpSpPr>
            <p:nvPr/>
          </p:nvGrpSpPr>
          <p:grpSpPr bwMode="auto">
            <a:xfrm>
              <a:off x="1313" y="187"/>
              <a:ext cx="4298" cy="3372"/>
              <a:chOff x="0" y="0"/>
              <a:chExt cx="5533" cy="4341"/>
            </a:xfrm>
          </p:grpSpPr>
          <p:grpSp>
            <p:nvGrpSpPr>
              <p:cNvPr id="5" name="Group 12"/>
              <p:cNvGrpSpPr>
                <a:grpSpLocks/>
              </p:cNvGrpSpPr>
              <p:nvPr/>
            </p:nvGrpSpPr>
            <p:grpSpPr bwMode="auto">
              <a:xfrm>
                <a:off x="0" y="0"/>
                <a:ext cx="5470" cy="4341"/>
                <a:chOff x="0" y="0"/>
                <a:chExt cx="5470" cy="4341"/>
              </a:xfrm>
            </p:grpSpPr>
            <p:grpSp>
              <p:nvGrpSpPr>
                <p:cNvPr id="6" name="Group 13"/>
                <p:cNvGrpSpPr>
                  <a:grpSpLocks/>
                </p:cNvGrpSpPr>
                <p:nvPr/>
              </p:nvGrpSpPr>
              <p:grpSpPr bwMode="auto">
                <a:xfrm>
                  <a:off x="1339" y="786"/>
                  <a:ext cx="2919" cy="2151"/>
                  <a:chOff x="1265" y="814"/>
                  <a:chExt cx="2919" cy="2151"/>
                </a:xfrm>
              </p:grpSpPr>
              <p:sp>
                <p:nvSpPr>
                  <p:cNvPr id="3086" name="Oval 14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4"/>
                    <a:ext cx="2919" cy="215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  <p:sp>
                <p:nvSpPr>
                  <p:cNvPr id="3087" name="Oval 15"/>
                  <p:cNvSpPr>
                    <a:spLocks noChangeArrowheads="1"/>
                  </p:cNvSpPr>
                  <p:nvPr/>
                </p:nvSpPr>
                <p:spPr bwMode="hidden">
                  <a:xfrm>
                    <a:off x="2380" y="1601"/>
                    <a:ext cx="579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</p:grpSp>
            <p:grpSp>
              <p:nvGrpSpPr>
                <p:cNvPr id="7" name="Group 16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5470" cy="4341"/>
                  <a:chOff x="0" y="0"/>
                  <a:chExt cx="5470" cy="4341"/>
                </a:xfrm>
              </p:grpSpPr>
              <p:grpSp>
                <p:nvGrpSpPr>
                  <p:cNvPr id="8" name="Group 17"/>
                  <p:cNvGrpSpPr>
                    <a:grpSpLocks/>
                  </p:cNvGrpSpPr>
                  <p:nvPr/>
                </p:nvGrpSpPr>
                <p:grpSpPr bwMode="auto">
                  <a:xfrm>
                    <a:off x="3545" y="1502"/>
                    <a:ext cx="1258" cy="2327"/>
                    <a:chOff x="3471" y="1530"/>
                    <a:chExt cx="1258" cy="2327"/>
                  </a:xfrm>
                </p:grpSpPr>
                <p:sp>
                  <p:nvSpPr>
                    <p:cNvPr id="3090" name="Freeform 18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5" y="2236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  <p:sp>
                  <p:nvSpPr>
                    <p:cNvPr id="3091" name="Freeform 19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1" y="3150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</p:grpSp>
              <p:grpSp>
                <p:nvGrpSpPr>
                  <p:cNvPr id="9" name="Group 20"/>
                  <p:cNvGrpSpPr>
                    <a:grpSpLocks/>
                  </p:cNvGrpSpPr>
                  <p:nvPr/>
                </p:nvGrpSpPr>
                <p:grpSpPr bwMode="auto">
                  <a:xfrm>
                    <a:off x="2938" y="1991"/>
                    <a:ext cx="2463" cy="1332"/>
                    <a:chOff x="2864" y="2019"/>
                    <a:chExt cx="2463" cy="1332"/>
                  </a:xfrm>
                </p:grpSpPr>
                <p:sp>
                  <p:nvSpPr>
                    <p:cNvPr id="3093" name="Freeform 21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9"/>
                      <a:ext cx="1814" cy="34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  <p:sp>
                  <p:nvSpPr>
                    <p:cNvPr id="3094" name="Freeform 22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3" y="2806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</p:grpSp>
              <p:grpSp>
                <p:nvGrpSpPr>
                  <p:cNvPr id="10" name="Group 23"/>
                  <p:cNvGrpSpPr>
                    <a:grpSpLocks/>
                  </p:cNvGrpSpPr>
                  <p:nvPr/>
                </p:nvGrpSpPr>
                <p:grpSpPr bwMode="auto">
                  <a:xfrm>
                    <a:off x="2971" y="1804"/>
                    <a:ext cx="2477" cy="1064"/>
                    <a:chOff x="2897" y="1832"/>
                    <a:chExt cx="2477" cy="1064"/>
                  </a:xfrm>
                </p:grpSpPr>
                <p:sp>
                  <p:nvSpPr>
                    <p:cNvPr id="3096" name="Freeform 24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7" y="1832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  <p:sp>
                  <p:nvSpPr>
                    <p:cNvPr id="3097" name="Freeform 25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</p:grpSp>
              <p:grpSp>
                <p:nvGrpSpPr>
                  <p:cNvPr id="11" name="Group 26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3099" name="Freeform 27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  <p:sp>
                  <p:nvSpPr>
                    <p:cNvPr id="3100" name="Freeform 28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7"/>
                      <a:ext cx="901" cy="52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</p:grpSp>
              <p:grpSp>
                <p:nvGrpSpPr>
                  <p:cNvPr id="12" name="Group 29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2" cy="657"/>
                    <a:chOff x="2958" y="1414"/>
                    <a:chExt cx="2342" cy="657"/>
                  </a:xfrm>
                </p:grpSpPr>
                <p:sp>
                  <p:nvSpPr>
                    <p:cNvPr id="3102" name="Freeform 30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  <p:sp>
                  <p:nvSpPr>
                    <p:cNvPr id="3103" name="Freeform 31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70" y="1582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</p:grpSp>
              <p:grpSp>
                <p:nvGrpSpPr>
                  <p:cNvPr id="13" name="Group 32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3"/>
                    <a:chOff x="2983" y="1269"/>
                    <a:chExt cx="2150" cy="343"/>
                  </a:xfrm>
                </p:grpSpPr>
                <p:sp>
                  <p:nvSpPr>
                    <p:cNvPr id="3105" name="Freeform 33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9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  <p:sp>
                  <p:nvSpPr>
                    <p:cNvPr id="3106" name="Freeform 34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9"/>
                      <a:ext cx="754" cy="34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</p:grpSp>
              <p:grpSp>
                <p:nvGrpSpPr>
                  <p:cNvPr id="14" name="Group 35"/>
                  <p:cNvGrpSpPr>
                    <a:grpSpLocks/>
                  </p:cNvGrpSpPr>
                  <p:nvPr/>
                </p:nvGrpSpPr>
                <p:grpSpPr bwMode="auto">
                  <a:xfrm>
                    <a:off x="3012" y="889"/>
                    <a:ext cx="1879" cy="427"/>
                    <a:chOff x="2938" y="917"/>
                    <a:chExt cx="1879" cy="427"/>
                  </a:xfrm>
                </p:grpSpPr>
                <p:sp>
                  <p:nvSpPr>
                    <p:cNvPr id="3108" name="Freeform 36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9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  <p:sp>
                  <p:nvSpPr>
                    <p:cNvPr id="3109" name="Freeform 37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7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</p:grpSp>
              <p:grpSp>
                <p:nvGrpSpPr>
                  <p:cNvPr id="15" name="Group 38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3111" name="Freeform 39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9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  <p:sp>
                  <p:nvSpPr>
                    <p:cNvPr id="3112" name="Freeform 40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2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</p:grpSp>
              <p:grpSp>
                <p:nvGrpSpPr>
                  <p:cNvPr id="16" name="Group 41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3" cy="1332"/>
                    <a:chOff x="-5" y="2196"/>
                    <a:chExt cx="2463" cy="1332"/>
                  </a:xfrm>
                </p:grpSpPr>
                <p:sp>
                  <p:nvSpPr>
                    <p:cNvPr id="3114" name="Freeform 42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4" cy="34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  <p:sp>
                  <p:nvSpPr>
                    <p:cNvPr id="3115" name="Freeform 43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3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</p:grpSp>
              <p:grpSp>
                <p:nvGrpSpPr>
                  <p:cNvPr id="17" name="Group 44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4"/>
                    <a:chOff x="-52" y="2009"/>
                    <a:chExt cx="2477" cy="1064"/>
                  </a:xfrm>
                </p:grpSpPr>
                <p:sp>
                  <p:nvSpPr>
                    <p:cNvPr id="3117" name="Freeform 45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  <p:sp>
                  <p:nvSpPr>
                    <p:cNvPr id="3118" name="Freeform 46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7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</p:grpSp>
              <p:grpSp>
                <p:nvGrpSpPr>
                  <p:cNvPr id="18" name="Group 47"/>
                  <p:cNvGrpSpPr>
                    <a:grpSpLocks/>
                  </p:cNvGrpSpPr>
                  <p:nvPr/>
                </p:nvGrpSpPr>
                <p:grpSpPr bwMode="auto">
                  <a:xfrm>
                    <a:off x="0" y="1785"/>
                    <a:ext cx="2472" cy="927"/>
                    <a:chOff x="-74" y="1813"/>
                    <a:chExt cx="2472" cy="927"/>
                  </a:xfrm>
                </p:grpSpPr>
                <p:sp>
                  <p:nvSpPr>
                    <p:cNvPr id="3120" name="Freeform 48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3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  <p:sp>
                  <p:nvSpPr>
                    <p:cNvPr id="3121" name="Freeform 49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</p:grpSp>
              <p:grpSp>
                <p:nvGrpSpPr>
                  <p:cNvPr id="19" name="Group 50"/>
                  <p:cNvGrpSpPr>
                    <a:grpSpLocks/>
                  </p:cNvGrpSpPr>
                  <p:nvPr/>
                </p:nvGrpSpPr>
                <p:grpSpPr bwMode="auto">
                  <a:xfrm>
                    <a:off x="96" y="1563"/>
                    <a:ext cx="2342" cy="657"/>
                    <a:chOff x="22" y="1591"/>
                    <a:chExt cx="2342" cy="657"/>
                  </a:xfrm>
                </p:grpSpPr>
                <p:sp>
                  <p:nvSpPr>
                    <p:cNvPr id="3123" name="Freeform 51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9" y="1591"/>
                      <a:ext cx="154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  <p:sp>
                  <p:nvSpPr>
                    <p:cNvPr id="3124" name="Freeform 52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2" y="1759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</p:grpSp>
              <p:grpSp>
                <p:nvGrpSpPr>
                  <p:cNvPr id="20" name="Group 53"/>
                  <p:cNvGrpSpPr>
                    <a:grpSpLocks/>
                  </p:cNvGrpSpPr>
                  <p:nvPr/>
                </p:nvGrpSpPr>
                <p:grpSpPr bwMode="auto">
                  <a:xfrm>
                    <a:off x="263" y="1418"/>
                    <a:ext cx="2150" cy="343"/>
                    <a:chOff x="189" y="1446"/>
                    <a:chExt cx="2150" cy="343"/>
                  </a:xfrm>
                </p:grpSpPr>
                <p:sp>
                  <p:nvSpPr>
                    <p:cNvPr id="3126" name="Freeform 54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6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  <p:sp>
                  <p:nvSpPr>
                    <p:cNvPr id="3127" name="Freeform 55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6"/>
                      <a:ext cx="754" cy="34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</p:grpSp>
              <p:grpSp>
                <p:nvGrpSpPr>
                  <p:cNvPr id="21" name="Group 56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3129" name="Freeform 57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  <p:sp>
                  <p:nvSpPr>
                    <p:cNvPr id="3130" name="Freeform 58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</p:grpSp>
              <p:grpSp>
                <p:nvGrpSpPr>
                  <p:cNvPr id="22" name="Group 59"/>
                  <p:cNvGrpSpPr>
                    <a:grpSpLocks/>
                  </p:cNvGrpSpPr>
                  <p:nvPr/>
                </p:nvGrpSpPr>
                <p:grpSpPr bwMode="auto">
                  <a:xfrm>
                    <a:off x="690" y="871"/>
                    <a:ext cx="1850" cy="554"/>
                    <a:chOff x="616" y="899"/>
                    <a:chExt cx="1850" cy="554"/>
                  </a:xfrm>
                </p:grpSpPr>
                <p:sp>
                  <p:nvSpPr>
                    <p:cNvPr id="3132" name="Freeform 60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3" y="1238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  <p:sp>
                  <p:nvSpPr>
                    <p:cNvPr id="3133" name="Freeform 61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899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</p:grpSp>
              <p:grpSp>
                <p:nvGrpSpPr>
                  <p:cNvPr id="23" name="Group 62"/>
                  <p:cNvGrpSpPr>
                    <a:grpSpLocks/>
                  </p:cNvGrpSpPr>
                  <p:nvPr/>
                </p:nvGrpSpPr>
                <p:grpSpPr bwMode="auto">
                  <a:xfrm>
                    <a:off x="911" y="589"/>
                    <a:ext cx="1767" cy="743"/>
                    <a:chOff x="911" y="589"/>
                    <a:chExt cx="1767" cy="743"/>
                  </a:xfrm>
                </p:grpSpPr>
                <p:sp>
                  <p:nvSpPr>
                    <p:cNvPr id="3135" name="Freeform 63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  <p:sp>
                  <p:nvSpPr>
                    <p:cNvPr id="3136" name="Freeform 64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89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</p:grpSp>
              <p:grpSp>
                <p:nvGrpSpPr>
                  <p:cNvPr id="24" name="Group 65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3138" name="Freeform 66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  <p:sp>
                  <p:nvSpPr>
                    <p:cNvPr id="3139" name="Freeform 67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0"/>
                      <a:ext cx="67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</p:grpSp>
              <p:grpSp>
                <p:nvGrpSpPr>
                  <p:cNvPr id="25" name="Group 68"/>
                  <p:cNvGrpSpPr>
                    <a:grpSpLocks/>
                  </p:cNvGrpSpPr>
                  <p:nvPr/>
                </p:nvGrpSpPr>
                <p:grpSpPr bwMode="auto">
                  <a:xfrm>
                    <a:off x="1707" y="76"/>
                    <a:ext cx="778" cy="1512"/>
                    <a:chOff x="1633" y="104"/>
                    <a:chExt cx="778" cy="1512"/>
                  </a:xfrm>
                </p:grpSpPr>
                <p:sp>
                  <p:nvSpPr>
                    <p:cNvPr id="3141" name="Freeform 69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4" y="958"/>
                      <a:ext cx="1100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  <p:sp>
                  <p:nvSpPr>
                    <p:cNvPr id="3142" name="Freeform 70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31"/>
                      <a:ext cx="591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</p:grpSp>
              <p:grpSp>
                <p:nvGrpSpPr>
                  <p:cNvPr id="26" name="Group 71"/>
                  <p:cNvGrpSpPr>
                    <a:grpSpLocks/>
                  </p:cNvGrpSpPr>
                  <p:nvPr/>
                </p:nvGrpSpPr>
                <p:grpSpPr bwMode="auto">
                  <a:xfrm>
                    <a:off x="2009" y="0"/>
                    <a:ext cx="634" cy="1534"/>
                    <a:chOff x="1935" y="28"/>
                    <a:chExt cx="634" cy="1534"/>
                  </a:xfrm>
                </p:grpSpPr>
                <p:sp>
                  <p:nvSpPr>
                    <p:cNvPr id="3144" name="Freeform 72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1" y="924"/>
                      <a:ext cx="106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  <p:sp>
                  <p:nvSpPr>
                    <p:cNvPr id="3145" name="Freeform 73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4"/>
                      <a:ext cx="570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</p:grpSp>
              <p:grpSp>
                <p:nvGrpSpPr>
                  <p:cNvPr id="27" name="Group 74"/>
                  <p:cNvGrpSpPr>
                    <a:grpSpLocks/>
                  </p:cNvGrpSpPr>
                  <p:nvPr/>
                </p:nvGrpSpPr>
                <p:grpSpPr bwMode="auto">
                  <a:xfrm>
                    <a:off x="2896" y="644"/>
                    <a:ext cx="1845" cy="566"/>
                    <a:chOff x="2822" y="672"/>
                    <a:chExt cx="1845" cy="566"/>
                  </a:xfrm>
                </p:grpSpPr>
                <p:sp>
                  <p:nvSpPr>
                    <p:cNvPr id="3147" name="Freeform 75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3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  <p:sp>
                  <p:nvSpPr>
                    <p:cNvPr id="3148" name="Freeform 76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2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</p:grpSp>
              <p:grpSp>
                <p:nvGrpSpPr>
                  <p:cNvPr id="28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1" cy="717"/>
                    <a:chOff x="2683" y="445"/>
                    <a:chExt cx="1781" cy="717"/>
                  </a:xfrm>
                </p:grpSpPr>
                <p:sp>
                  <p:nvSpPr>
                    <p:cNvPr id="3150" name="Freeform 78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  <p:sp>
                  <p:nvSpPr>
                    <p:cNvPr id="3151" name="Freeform 79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2" y="445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</p:grpSp>
              <p:sp>
                <p:nvSpPr>
                  <p:cNvPr id="3152" name="Freeform 80"/>
                  <p:cNvSpPr>
                    <a:spLocks/>
                  </p:cNvSpPr>
                  <p:nvPr/>
                </p:nvSpPr>
                <p:spPr bwMode="hidden">
                  <a:xfrm rot="4578755" flipH="1">
                    <a:off x="2175" y="949"/>
                    <a:ext cx="1027" cy="14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  <p:sp>
                <p:nvSpPr>
                  <p:cNvPr id="3153" name="Freeform 81"/>
                  <p:cNvSpPr>
                    <a:spLocks/>
                  </p:cNvSpPr>
                  <p:nvPr/>
                </p:nvSpPr>
                <p:spPr bwMode="hidden">
                  <a:xfrm rot="4578755" flipH="1">
                    <a:off x="2199" y="196"/>
                    <a:ext cx="552" cy="22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  <p:grpSp>
                <p:nvGrpSpPr>
                  <p:cNvPr id="29" name="Group 82"/>
                  <p:cNvGrpSpPr>
                    <a:grpSpLocks/>
                  </p:cNvGrpSpPr>
                  <p:nvPr/>
                </p:nvGrpSpPr>
                <p:grpSpPr bwMode="auto">
                  <a:xfrm>
                    <a:off x="2874" y="13"/>
                    <a:ext cx="640" cy="1520"/>
                    <a:chOff x="2800" y="41"/>
                    <a:chExt cx="640" cy="1520"/>
                  </a:xfrm>
                </p:grpSpPr>
                <p:sp>
                  <p:nvSpPr>
                    <p:cNvPr id="3155" name="Freeform 83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1" y="938"/>
                      <a:ext cx="1062" cy="18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  <p:sp>
                  <p:nvSpPr>
                    <p:cNvPr id="3156" name="Freeform 84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11" y="181"/>
                      <a:ext cx="570" cy="2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</p:grpSp>
              <p:grpSp>
                <p:nvGrpSpPr>
                  <p:cNvPr id="30" name="Group 85"/>
                  <p:cNvGrpSpPr>
                    <a:grpSpLocks/>
                  </p:cNvGrpSpPr>
                  <p:nvPr/>
                </p:nvGrpSpPr>
                <p:grpSpPr bwMode="auto">
                  <a:xfrm>
                    <a:off x="3008" y="135"/>
                    <a:ext cx="1017" cy="1464"/>
                    <a:chOff x="2934" y="163"/>
                    <a:chExt cx="1017" cy="1464"/>
                  </a:xfrm>
                </p:grpSpPr>
                <p:sp>
                  <p:nvSpPr>
                    <p:cNvPr id="3158" name="Freeform 86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1" y="915"/>
                      <a:ext cx="1155" cy="27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  <p:sp>
                  <p:nvSpPr>
                    <p:cNvPr id="3159" name="Freeform 87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30" y="261"/>
                      <a:ext cx="620" cy="42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</p:grpSp>
              <p:grpSp>
                <p:nvGrpSpPr>
                  <p:cNvPr id="31" name="Group 88"/>
                  <p:cNvGrpSpPr>
                    <a:grpSpLocks/>
                  </p:cNvGrpSpPr>
                  <p:nvPr/>
                </p:nvGrpSpPr>
                <p:grpSpPr bwMode="auto">
                  <a:xfrm>
                    <a:off x="2804" y="4"/>
                    <a:ext cx="243" cy="1448"/>
                    <a:chOff x="2730" y="32"/>
                    <a:chExt cx="243" cy="1448"/>
                  </a:xfrm>
                </p:grpSpPr>
                <p:sp>
                  <p:nvSpPr>
                    <p:cNvPr id="3161" name="Freeform 89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6" y="960"/>
                      <a:ext cx="954" cy="8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  <p:sp>
                  <p:nvSpPr>
                    <p:cNvPr id="3162" name="Freeform 90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50" y="220"/>
                      <a:ext cx="512" cy="13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</p:grpSp>
              <p:grpSp>
                <p:nvGrpSpPr>
                  <p:cNvPr id="3137" name="Group 91"/>
                  <p:cNvGrpSpPr>
                    <a:grpSpLocks/>
                  </p:cNvGrpSpPr>
                  <p:nvPr/>
                </p:nvGrpSpPr>
                <p:grpSpPr bwMode="auto">
                  <a:xfrm>
                    <a:off x="1017" y="1741"/>
                    <a:ext cx="1085" cy="2450"/>
                    <a:chOff x="943" y="1769"/>
                    <a:chExt cx="1085" cy="2450"/>
                  </a:xfrm>
                </p:grpSpPr>
                <p:sp>
                  <p:nvSpPr>
                    <p:cNvPr id="3164" name="Freeform 92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10" y="2475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  <p:sp>
                  <p:nvSpPr>
                    <p:cNvPr id="3165" name="Freeform 93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5" y="3512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</p:grpSp>
              <p:grpSp>
                <p:nvGrpSpPr>
                  <p:cNvPr id="3140" name="Group 94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6" cy="2373"/>
                    <a:chOff x="1455" y="1936"/>
                    <a:chExt cx="766" cy="2373"/>
                  </a:xfrm>
                </p:grpSpPr>
                <p:sp>
                  <p:nvSpPr>
                    <p:cNvPr id="3167" name="Freeform 95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78"/>
                      <a:ext cx="159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  <p:sp>
                  <p:nvSpPr>
                    <p:cNvPr id="3168" name="Freeform 96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6"/>
                      <a:ext cx="856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</p:grpSp>
              <p:grpSp>
                <p:nvGrpSpPr>
                  <p:cNvPr id="3143" name="Group 97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1" y="1962"/>
                    <a:ext cx="459" cy="2329"/>
                    <a:chOff x="1956" y="1990"/>
                    <a:chExt cx="492" cy="2604"/>
                  </a:xfrm>
                </p:grpSpPr>
                <p:sp>
                  <p:nvSpPr>
                    <p:cNvPr id="3170" name="Freeform 98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42" y="2695"/>
                      <a:ext cx="1711" cy="30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  <p:sp>
                  <p:nvSpPr>
                    <p:cNvPr id="3171" name="Freeform 99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34" y="3898"/>
                      <a:ext cx="918" cy="47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</p:grpSp>
              <p:grpSp>
                <p:nvGrpSpPr>
                  <p:cNvPr id="3146" name="Group 100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6"/>
                    <a:chOff x="3334" y="1717"/>
                    <a:chExt cx="1125" cy="2426"/>
                  </a:xfrm>
                </p:grpSpPr>
                <p:sp>
                  <p:nvSpPr>
                    <p:cNvPr id="3173" name="Freeform 101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  <p:sp>
                  <p:nvSpPr>
                    <p:cNvPr id="3174" name="Freeform 102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1" y="3436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</p:grpSp>
              <p:grpSp>
                <p:nvGrpSpPr>
                  <p:cNvPr id="3149" name="Group 103"/>
                  <p:cNvGrpSpPr>
                    <a:grpSpLocks/>
                  </p:cNvGrpSpPr>
                  <p:nvPr/>
                </p:nvGrpSpPr>
                <p:grpSpPr bwMode="auto">
                  <a:xfrm>
                    <a:off x="3255" y="1838"/>
                    <a:ext cx="883" cy="2426"/>
                    <a:chOff x="3181" y="1866"/>
                    <a:chExt cx="883" cy="2426"/>
                  </a:xfrm>
                </p:grpSpPr>
                <p:sp>
                  <p:nvSpPr>
                    <p:cNvPr id="3176" name="Freeform 104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6" y="2541"/>
                      <a:ext cx="1650" cy="29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  <p:sp>
                  <p:nvSpPr>
                    <p:cNvPr id="3177" name="Freeform 105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5"/>
                      <a:ext cx="885" cy="46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</p:grpSp>
              <p:grpSp>
                <p:nvGrpSpPr>
                  <p:cNvPr id="3154" name="Group 106"/>
                  <p:cNvGrpSpPr>
                    <a:grpSpLocks/>
                  </p:cNvGrpSpPr>
                  <p:nvPr/>
                </p:nvGrpSpPr>
                <p:grpSpPr bwMode="auto">
                  <a:xfrm>
                    <a:off x="3080" y="1955"/>
                    <a:ext cx="619" cy="2386"/>
                    <a:chOff x="3006" y="1983"/>
                    <a:chExt cx="619" cy="2386"/>
                  </a:xfrm>
                </p:grpSpPr>
                <p:sp>
                  <p:nvSpPr>
                    <p:cNvPr id="3179" name="Freeform 107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8" y="2661"/>
                      <a:ext cx="1601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  <p:sp>
                  <p:nvSpPr>
                    <p:cNvPr id="3180" name="Freeform 108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2" y="3747"/>
                      <a:ext cx="859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</p:grpSp>
              <p:grpSp>
                <p:nvGrpSpPr>
                  <p:cNvPr id="3157" name="Group 109"/>
                  <p:cNvGrpSpPr>
                    <a:grpSpLocks/>
                  </p:cNvGrpSpPr>
                  <p:nvPr/>
                </p:nvGrpSpPr>
                <p:grpSpPr bwMode="auto">
                  <a:xfrm>
                    <a:off x="2893" y="2073"/>
                    <a:ext cx="405" cy="2219"/>
                    <a:chOff x="2819" y="2101"/>
                    <a:chExt cx="405" cy="2219"/>
                  </a:xfrm>
                </p:grpSpPr>
                <p:sp>
                  <p:nvSpPr>
                    <p:cNvPr id="3182" name="Freeform 110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6" y="2714"/>
                      <a:ext cx="1471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  <p:sp>
                  <p:nvSpPr>
                    <p:cNvPr id="3183" name="Freeform 111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</p:grpSp>
              <p:grpSp>
                <p:nvGrpSpPr>
                  <p:cNvPr id="3160" name="Group 112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6" cy="2185"/>
                    <a:chOff x="2287" y="2135"/>
                    <a:chExt cx="426" cy="2185"/>
                  </a:xfrm>
                </p:grpSpPr>
                <p:sp>
                  <p:nvSpPr>
                    <p:cNvPr id="3185" name="Freeform 113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0" y="2760"/>
                      <a:ext cx="1437" cy="18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  <p:sp>
                  <p:nvSpPr>
                    <p:cNvPr id="3186" name="Freeform 114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49" y="3787"/>
                      <a:ext cx="771" cy="29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MX"/>
                    </a:p>
                  </p:txBody>
                </p:sp>
              </p:grpSp>
            </p:grpSp>
          </p:grpSp>
          <p:grpSp>
            <p:nvGrpSpPr>
              <p:cNvPr id="3163" name="Group 115"/>
              <p:cNvGrpSpPr>
                <a:grpSpLocks/>
              </p:cNvGrpSpPr>
              <p:nvPr/>
            </p:nvGrpSpPr>
            <p:grpSpPr bwMode="auto">
              <a:xfrm>
                <a:off x="74" y="313"/>
                <a:ext cx="5459" cy="3667"/>
                <a:chOff x="74" y="313"/>
                <a:chExt cx="5459" cy="3667"/>
              </a:xfrm>
            </p:grpSpPr>
            <p:grpSp>
              <p:nvGrpSpPr>
                <p:cNvPr id="3166" name="Group 116"/>
                <p:cNvGrpSpPr>
                  <a:grpSpLocks/>
                </p:cNvGrpSpPr>
                <p:nvPr/>
              </p:nvGrpSpPr>
              <p:grpSpPr bwMode="auto">
                <a:xfrm>
                  <a:off x="74" y="313"/>
                  <a:ext cx="5459" cy="3667"/>
                  <a:chOff x="74" y="313"/>
                  <a:chExt cx="5459" cy="3667"/>
                </a:xfrm>
              </p:grpSpPr>
              <p:sp>
                <p:nvSpPr>
                  <p:cNvPr id="3189" name="Arc 117"/>
                  <p:cNvSpPr>
                    <a:spLocks/>
                  </p:cNvSpPr>
                  <p:nvPr/>
                </p:nvSpPr>
                <p:spPr bwMode="hidden">
                  <a:xfrm flipV="1">
                    <a:off x="2966" y="456"/>
                    <a:ext cx="2567" cy="2046"/>
                  </a:xfrm>
                  <a:custGeom>
                    <a:avLst/>
                    <a:gdLst>
                      <a:gd name="G0" fmla="+- 17826 0 0"/>
                      <a:gd name="G1" fmla="+- 0 0 0"/>
                      <a:gd name="G2" fmla="+- 21600 0 0"/>
                      <a:gd name="T0" fmla="*/ 36729 w 36729"/>
                      <a:gd name="T1" fmla="*/ 10451 h 21600"/>
                      <a:gd name="T2" fmla="*/ 0 w 36729"/>
                      <a:gd name="T3" fmla="*/ 12197 h 21600"/>
                      <a:gd name="T4" fmla="*/ 17826 w 36729"/>
                      <a:gd name="T5" fmla="*/ 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  <p:sp>
                <p:nvSpPr>
                  <p:cNvPr id="3190" name="Arc 118"/>
                  <p:cNvSpPr>
                    <a:spLocks/>
                  </p:cNvSpPr>
                  <p:nvPr/>
                </p:nvSpPr>
                <p:spPr bwMode="hidden">
                  <a:xfrm flipH="1">
                    <a:off x="388" y="1601"/>
                    <a:ext cx="2016" cy="2379"/>
                  </a:xfrm>
                  <a:custGeom>
                    <a:avLst/>
                    <a:gdLst>
                      <a:gd name="G0" fmla="+- 8873 0 0"/>
                      <a:gd name="G1" fmla="+- 21600 0 0"/>
                      <a:gd name="G2" fmla="+- 21600 0 0"/>
                      <a:gd name="T0" fmla="*/ 0 w 30473"/>
                      <a:gd name="T1" fmla="*/ 1907 h 22305"/>
                      <a:gd name="T2" fmla="*/ 30462 w 30473"/>
                      <a:gd name="T3" fmla="*/ 22305 h 22305"/>
                      <a:gd name="T4" fmla="*/ 8873 w 30473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  <p:sp>
                <p:nvSpPr>
                  <p:cNvPr id="3191" name="Arc 119"/>
                  <p:cNvSpPr>
                    <a:spLocks/>
                  </p:cNvSpPr>
                  <p:nvPr/>
                </p:nvSpPr>
                <p:spPr bwMode="hidden">
                  <a:xfrm>
                    <a:off x="3029" y="1181"/>
                    <a:ext cx="1426" cy="2379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4812"/>
                      <a:gd name="T1" fmla="*/ 4512 h 22305"/>
                      <a:gd name="T2" fmla="*/ 34801 w 34812"/>
                      <a:gd name="T3" fmla="*/ 22305 h 22305"/>
                      <a:gd name="T4" fmla="*/ 13212 w 34812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  <p:sp>
                <p:nvSpPr>
                  <p:cNvPr id="3192" name="Arc 120"/>
                  <p:cNvSpPr>
                    <a:spLocks/>
                  </p:cNvSpPr>
                  <p:nvPr/>
                </p:nvSpPr>
                <p:spPr bwMode="hidden">
                  <a:xfrm flipH="1">
                    <a:off x="74" y="813"/>
                    <a:ext cx="2540" cy="2379"/>
                  </a:xfrm>
                  <a:custGeom>
                    <a:avLst/>
                    <a:gdLst>
                      <a:gd name="G0" fmla="+- 15230 0 0"/>
                      <a:gd name="G1" fmla="+- 21600 0 0"/>
                      <a:gd name="G2" fmla="+- 21600 0 0"/>
                      <a:gd name="T0" fmla="*/ 0 w 36830"/>
                      <a:gd name="T1" fmla="*/ 6283 h 22305"/>
                      <a:gd name="T2" fmla="*/ 36819 w 36830"/>
                      <a:gd name="T3" fmla="*/ 22305 h 22305"/>
                      <a:gd name="T4" fmla="*/ 15230 w 36830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  <p:sp>
                <p:nvSpPr>
                  <p:cNvPr id="3193" name="Arc 121"/>
                  <p:cNvSpPr>
                    <a:spLocks/>
                  </p:cNvSpPr>
                  <p:nvPr/>
                </p:nvSpPr>
                <p:spPr bwMode="hidden">
                  <a:xfrm flipH="1">
                    <a:off x="790" y="313"/>
                    <a:ext cx="1850" cy="2304"/>
                  </a:xfrm>
                  <a:custGeom>
                    <a:avLst/>
                    <a:gdLst>
                      <a:gd name="G0" fmla="+- 18231 0 0"/>
                      <a:gd name="G1" fmla="+- 21600 0 0"/>
                      <a:gd name="G2" fmla="+- 21600 0 0"/>
                      <a:gd name="T0" fmla="*/ 0 w 31881"/>
                      <a:gd name="T1" fmla="*/ 10016 h 21600"/>
                      <a:gd name="T2" fmla="*/ 31881 w 31881"/>
                      <a:gd name="T3" fmla="*/ 4860 h 21600"/>
                      <a:gd name="T4" fmla="*/ 18231 w 3188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  <p:sp>
                <p:nvSpPr>
                  <p:cNvPr id="3194" name="Arc 122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4" cy="2304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1146"/>
                      <a:gd name="T1" fmla="*/ 4512 h 21600"/>
                      <a:gd name="T2" fmla="*/ 31146 w 31146"/>
                      <a:gd name="T3" fmla="*/ 9561 h 21600"/>
                      <a:gd name="T4" fmla="*/ 13212 w 31146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  <p:sp>
                <p:nvSpPr>
                  <p:cNvPr id="3195" name="Freeform 123"/>
                  <p:cNvSpPr>
                    <a:spLocks/>
                  </p:cNvSpPr>
                  <p:nvPr/>
                </p:nvSpPr>
                <p:spPr bwMode="hidden">
                  <a:xfrm flipH="1">
                    <a:off x="1800" y="438"/>
                    <a:ext cx="418" cy="1524"/>
                  </a:xfrm>
                  <a:custGeom>
                    <a:avLst/>
                    <a:gdLst/>
                    <a:ahLst/>
                    <a:cxnLst>
                      <a:cxn ang="0">
                        <a:pos x="0" y="64"/>
                      </a:cxn>
                      <a:cxn ang="0">
                        <a:pos x="240" y="16"/>
                      </a:cxn>
                      <a:cxn ang="0">
                        <a:pos x="96" y="160"/>
                      </a:cxn>
                      <a:cxn ang="0">
                        <a:pos x="336" y="160"/>
                      </a:cxn>
                      <a:cxn ang="0">
                        <a:pos x="192" y="304"/>
                      </a:cxn>
                      <a:cxn ang="0">
                        <a:pos x="384" y="352"/>
                      </a:cxn>
                      <a:cxn ang="0">
                        <a:pos x="288" y="448"/>
                      </a:cxn>
                      <a:cxn ang="0">
                        <a:pos x="480" y="496"/>
                      </a:cxn>
                      <a:cxn ang="0">
                        <a:pos x="384" y="592"/>
                      </a:cxn>
                      <a:cxn ang="0">
                        <a:pos x="528" y="640"/>
                      </a:cxn>
                      <a:cxn ang="0">
                        <a:pos x="480" y="736"/>
                      </a:cxn>
                      <a:cxn ang="0">
                        <a:pos x="576" y="832"/>
                      </a:cxn>
                      <a:cxn ang="0">
                        <a:pos x="576" y="928"/>
                      </a:cxn>
                      <a:cxn ang="0">
                        <a:pos x="672" y="1072"/>
                      </a:cxn>
                      <a:cxn ang="0">
                        <a:pos x="624" y="1216"/>
                      </a:cxn>
                      <a:cxn ang="0">
                        <a:pos x="720" y="1312"/>
                      </a:cxn>
                      <a:cxn ang="0">
                        <a:pos x="672" y="1456"/>
                      </a:cxn>
                      <a:cxn ang="0">
                        <a:pos x="720" y="1600"/>
                      </a:cxn>
                      <a:cxn ang="0">
                        <a:pos x="672" y="1696"/>
                      </a:cxn>
                      <a:cxn ang="0">
                        <a:pos x="768" y="1840"/>
                      </a:cxn>
                      <a:cxn ang="0">
                        <a:pos x="720" y="1984"/>
                      </a:cxn>
                      <a:cxn ang="0">
                        <a:pos x="768" y="2176"/>
                      </a:cxn>
                      <a:cxn ang="0">
                        <a:pos x="720" y="2224"/>
                      </a:cxn>
                      <a:cxn ang="0">
                        <a:pos x="768" y="2368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</p:grpSp>
            <p:sp>
              <p:nvSpPr>
                <p:cNvPr id="3196" name="Freeform 124"/>
                <p:cNvSpPr>
                  <a:spLocks/>
                </p:cNvSpPr>
                <p:nvPr/>
              </p:nvSpPr>
              <p:spPr bwMode="hidden">
                <a:xfrm rot="20253369">
                  <a:off x="3280" y="1529"/>
                  <a:ext cx="442" cy="837"/>
                </a:xfrm>
                <a:custGeom>
                  <a:avLst/>
                  <a:gdLst/>
                  <a:ahLst/>
                  <a:cxnLst>
                    <a:cxn ang="0">
                      <a:pos x="0" y="64"/>
                    </a:cxn>
                    <a:cxn ang="0">
                      <a:pos x="240" y="16"/>
                    </a:cxn>
                    <a:cxn ang="0">
                      <a:pos x="96" y="160"/>
                    </a:cxn>
                    <a:cxn ang="0">
                      <a:pos x="336" y="160"/>
                    </a:cxn>
                    <a:cxn ang="0">
                      <a:pos x="192" y="304"/>
                    </a:cxn>
                    <a:cxn ang="0">
                      <a:pos x="384" y="352"/>
                    </a:cxn>
                    <a:cxn ang="0">
                      <a:pos x="288" y="448"/>
                    </a:cxn>
                    <a:cxn ang="0">
                      <a:pos x="480" y="496"/>
                    </a:cxn>
                    <a:cxn ang="0">
                      <a:pos x="384" y="592"/>
                    </a:cxn>
                    <a:cxn ang="0">
                      <a:pos x="528" y="640"/>
                    </a:cxn>
                    <a:cxn ang="0">
                      <a:pos x="480" y="736"/>
                    </a:cxn>
                    <a:cxn ang="0">
                      <a:pos x="576" y="832"/>
                    </a:cxn>
                    <a:cxn ang="0">
                      <a:pos x="576" y="928"/>
                    </a:cxn>
                    <a:cxn ang="0">
                      <a:pos x="672" y="1072"/>
                    </a:cxn>
                    <a:cxn ang="0">
                      <a:pos x="624" y="1216"/>
                    </a:cxn>
                    <a:cxn ang="0">
                      <a:pos x="720" y="1312"/>
                    </a:cxn>
                    <a:cxn ang="0">
                      <a:pos x="672" y="1456"/>
                    </a:cxn>
                    <a:cxn ang="0">
                      <a:pos x="720" y="1600"/>
                    </a:cxn>
                    <a:cxn ang="0">
                      <a:pos x="672" y="1696"/>
                    </a:cxn>
                    <a:cxn ang="0">
                      <a:pos x="768" y="1840"/>
                    </a:cxn>
                    <a:cxn ang="0">
                      <a:pos x="720" y="1984"/>
                    </a:cxn>
                    <a:cxn ang="0">
                      <a:pos x="768" y="2176"/>
                    </a:cxn>
                    <a:cxn ang="0">
                      <a:pos x="720" y="2224"/>
                    </a:cxn>
                    <a:cxn ang="0">
                      <a:pos x="768" y="2368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MX"/>
                </a:p>
              </p:txBody>
            </p:sp>
          </p:grpSp>
        </p:grpSp>
        <p:grpSp>
          <p:nvGrpSpPr>
            <p:cNvPr id="3169" name="Group 125"/>
            <p:cNvGrpSpPr>
              <a:grpSpLocks/>
            </p:cNvGrpSpPr>
            <p:nvPr/>
          </p:nvGrpSpPr>
          <p:grpSpPr bwMode="auto">
            <a:xfrm>
              <a:off x="1476" y="449"/>
              <a:ext cx="4038" cy="2966"/>
              <a:chOff x="210" y="337"/>
              <a:chExt cx="5198" cy="3818"/>
            </a:xfrm>
          </p:grpSpPr>
          <p:sp>
            <p:nvSpPr>
              <p:cNvPr id="3198" name="Freeform 126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MX"/>
              </a:p>
            </p:txBody>
          </p:sp>
          <p:sp>
            <p:nvSpPr>
              <p:cNvPr id="3199" name="Arc 127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MX"/>
              </a:p>
            </p:txBody>
          </p:sp>
          <p:sp>
            <p:nvSpPr>
              <p:cNvPr id="3200" name="Arc 128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MX"/>
              </a:p>
            </p:txBody>
          </p:sp>
          <p:sp>
            <p:nvSpPr>
              <p:cNvPr id="3201" name="Arc 129"/>
              <p:cNvSpPr>
                <a:spLocks/>
              </p:cNvSpPr>
              <p:nvPr/>
            </p:nvSpPr>
            <p:spPr bwMode="hidden">
              <a:xfrm flipH="1">
                <a:off x="210" y="1168"/>
                <a:ext cx="2376" cy="2379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MX"/>
              </a:p>
            </p:txBody>
          </p:sp>
          <p:sp>
            <p:nvSpPr>
              <p:cNvPr id="3202" name="Arc 130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MX"/>
              </a:p>
            </p:txBody>
          </p:sp>
          <p:sp>
            <p:nvSpPr>
              <p:cNvPr id="3203" name="Arc 131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MX"/>
              </a:p>
            </p:txBody>
          </p:sp>
          <p:sp>
            <p:nvSpPr>
              <p:cNvPr id="3204" name="Freeform 132"/>
              <p:cNvSpPr>
                <a:spLocks/>
              </p:cNvSpPr>
              <p:nvPr/>
            </p:nvSpPr>
            <p:spPr bwMode="hidden">
              <a:xfrm>
                <a:off x="3301" y="2635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MX"/>
              </a:p>
            </p:txBody>
          </p:sp>
          <p:sp>
            <p:nvSpPr>
              <p:cNvPr id="3205" name="Freeform 133"/>
              <p:cNvSpPr>
                <a:spLocks/>
              </p:cNvSpPr>
              <p:nvPr/>
            </p:nvSpPr>
            <p:spPr bwMode="hidden">
              <a:xfrm rot="19660755" flipV="1">
                <a:off x="2546" y="2150"/>
                <a:ext cx="442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MX"/>
              </a:p>
            </p:txBody>
          </p:sp>
          <p:sp>
            <p:nvSpPr>
              <p:cNvPr id="3206" name="Freeform 134"/>
              <p:cNvSpPr>
                <a:spLocks/>
              </p:cNvSpPr>
              <p:nvPr/>
            </p:nvSpPr>
            <p:spPr bwMode="hidden">
              <a:xfrm flipH="1">
                <a:off x="489" y="2504"/>
                <a:ext cx="1085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MX"/>
              </a:p>
            </p:txBody>
          </p:sp>
          <p:sp>
            <p:nvSpPr>
              <p:cNvPr id="3207" name="Freeform 135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MX"/>
              </a:p>
            </p:txBody>
          </p:sp>
          <p:sp>
            <p:nvSpPr>
              <p:cNvPr id="3208" name="Freeform 136"/>
              <p:cNvSpPr>
                <a:spLocks/>
              </p:cNvSpPr>
              <p:nvPr/>
            </p:nvSpPr>
            <p:spPr bwMode="hidden">
              <a:xfrm>
                <a:off x="4401" y="2280"/>
                <a:ext cx="1007" cy="1601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MX"/>
              </a:p>
            </p:txBody>
          </p:sp>
          <p:sp>
            <p:nvSpPr>
              <p:cNvPr id="3209" name="Freeform 137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MX"/>
              </a:p>
            </p:txBody>
          </p:sp>
          <p:sp>
            <p:nvSpPr>
              <p:cNvPr id="3210" name="Freeform 138"/>
              <p:cNvSpPr>
                <a:spLocks/>
              </p:cNvSpPr>
              <p:nvPr/>
            </p:nvSpPr>
            <p:spPr bwMode="hidden">
              <a:xfrm>
                <a:off x="3934" y="337"/>
                <a:ext cx="663" cy="143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MX"/>
              </a:p>
            </p:txBody>
          </p:sp>
          <p:sp>
            <p:nvSpPr>
              <p:cNvPr id="3211" name="Freeform 139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2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MX"/>
              </a:p>
            </p:txBody>
          </p:sp>
        </p:grpSp>
      </p:grpSp>
      <p:sp>
        <p:nvSpPr>
          <p:cNvPr id="3217" name="Rectangle 14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218" name="Rectangle 14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3219" name="Rectangle 14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FF339216-69D6-40EA-B5D2-6DE6ACFF5001}" type="datetimeFigureOut">
              <a:rPr lang="es-MX" smtClean="0"/>
              <a:pPr/>
              <a:t>27/08/2010</a:t>
            </a:fld>
            <a:endParaRPr lang="es-MX"/>
          </a:p>
        </p:txBody>
      </p:sp>
      <p:sp>
        <p:nvSpPr>
          <p:cNvPr id="3220" name="Rectangle 14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3221" name="Rectangle 14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CF883D7-E08D-4F87-B7EB-D06762021D3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339216-69D6-40EA-B5D2-6DE6ACFF5001}" type="datetimeFigureOut">
              <a:rPr lang="es-MX" smtClean="0"/>
              <a:pPr/>
              <a:t>27/08/2010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F883D7-E08D-4F87-B7EB-D06762021D3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339216-69D6-40EA-B5D2-6DE6ACFF5001}" type="datetimeFigureOut">
              <a:rPr lang="es-MX" smtClean="0"/>
              <a:pPr/>
              <a:t>27/08/2010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F883D7-E08D-4F87-B7EB-D06762021D3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339216-69D6-40EA-B5D2-6DE6ACFF5001}" type="datetimeFigureOut">
              <a:rPr lang="es-MX" smtClean="0"/>
              <a:pPr/>
              <a:t>27/08/2010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F883D7-E08D-4F87-B7EB-D06762021D3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339216-69D6-40EA-B5D2-6DE6ACFF5001}" type="datetimeFigureOut">
              <a:rPr lang="es-MX" smtClean="0"/>
              <a:pPr/>
              <a:t>27/08/2010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F883D7-E08D-4F87-B7EB-D06762021D3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339216-69D6-40EA-B5D2-6DE6ACFF5001}" type="datetimeFigureOut">
              <a:rPr lang="es-MX" smtClean="0"/>
              <a:pPr/>
              <a:t>27/08/2010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F883D7-E08D-4F87-B7EB-D06762021D3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339216-69D6-40EA-B5D2-6DE6ACFF5001}" type="datetimeFigureOut">
              <a:rPr lang="es-MX" smtClean="0"/>
              <a:pPr/>
              <a:t>27/08/2010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F883D7-E08D-4F87-B7EB-D06762021D3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339216-69D6-40EA-B5D2-6DE6ACFF5001}" type="datetimeFigureOut">
              <a:rPr lang="es-MX" smtClean="0"/>
              <a:pPr/>
              <a:t>27/08/2010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F883D7-E08D-4F87-B7EB-D06762021D3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339216-69D6-40EA-B5D2-6DE6ACFF5001}" type="datetimeFigureOut">
              <a:rPr lang="es-MX" smtClean="0"/>
              <a:pPr/>
              <a:t>27/08/2010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F883D7-E08D-4F87-B7EB-D06762021D3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339216-69D6-40EA-B5D2-6DE6ACFF5001}" type="datetimeFigureOut">
              <a:rPr lang="es-MX" smtClean="0"/>
              <a:pPr/>
              <a:t>27/08/2010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F883D7-E08D-4F87-B7EB-D06762021D3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339216-69D6-40EA-B5D2-6DE6ACFF5001}" type="datetimeFigureOut">
              <a:rPr lang="es-MX" smtClean="0"/>
              <a:pPr/>
              <a:t>27/08/2010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F883D7-E08D-4F87-B7EB-D06762021D3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2052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MX"/>
              </a:p>
            </p:txBody>
          </p:sp>
          <p:sp>
            <p:nvSpPr>
              <p:cNvPr id="2053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MX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2055" name="Oval 7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MX"/>
              </a:p>
            </p:txBody>
          </p:sp>
          <p:sp>
            <p:nvSpPr>
              <p:cNvPr id="2056" name="Oval 8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MX"/>
              </a:p>
            </p:txBody>
          </p:sp>
        </p:grpSp>
        <p:grpSp>
          <p:nvGrpSpPr>
            <p:cNvPr id="5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2058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MX"/>
              </a:p>
            </p:txBody>
          </p:sp>
          <p:sp>
            <p:nvSpPr>
              <p:cNvPr id="2059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MX"/>
              </a:p>
            </p:txBody>
          </p:sp>
        </p:grpSp>
        <p:grpSp>
          <p:nvGrpSpPr>
            <p:cNvPr id="6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7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2062" name="Oval 14"/>
                <p:cNvSpPr>
                  <a:spLocks noChangeArrowheads="1"/>
                </p:cNvSpPr>
                <p:nvPr/>
              </p:nvSpPr>
              <p:spPr bwMode="hidden">
                <a:xfrm>
                  <a:off x="1265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MX"/>
                </a:p>
              </p:txBody>
            </p:sp>
            <p:sp>
              <p:nvSpPr>
                <p:cNvPr id="2063" name="Oval 15"/>
                <p:cNvSpPr>
                  <a:spLocks noChangeArrowheads="1"/>
                </p:cNvSpPr>
                <p:nvPr/>
              </p:nvSpPr>
              <p:spPr bwMode="hidden">
                <a:xfrm>
                  <a:off x="2380" y="1601"/>
                  <a:ext cx="579" cy="40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MX"/>
                </a:p>
              </p:txBody>
            </p:sp>
          </p:grpSp>
          <p:grpSp>
            <p:nvGrpSpPr>
              <p:cNvPr id="8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9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2066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65" y="2236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  <p:sp>
                <p:nvSpPr>
                  <p:cNvPr id="2067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1" y="3150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</p:grpSp>
            <p:grpSp>
              <p:nvGrpSpPr>
                <p:cNvPr id="10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2069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4" y="2019"/>
                    <a:ext cx="1814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  <p:sp>
                <p:nvSpPr>
                  <p:cNvPr id="2070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3" y="2806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</p:grpSp>
            <p:grpSp>
              <p:nvGrpSpPr>
                <p:cNvPr id="11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2072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7" y="1832"/>
                    <a:ext cx="1736" cy="30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  <p:sp>
                <p:nvSpPr>
                  <p:cNvPr id="2073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2" y="2420"/>
                    <a:ext cx="932" cy="47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</p:grpSp>
            <p:grpSp>
              <p:nvGrpSpPr>
                <p:cNvPr id="12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2075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24" y="1636"/>
                    <a:ext cx="1677" cy="33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  <p:sp>
                <p:nvSpPr>
                  <p:cNvPr id="2076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95" y="2037"/>
                    <a:ext cx="901" cy="52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</p:grpSp>
            <p:grpSp>
              <p:nvGrpSpPr>
                <p:cNvPr id="13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2078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8" y="1414"/>
                    <a:ext cx="154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  <p:sp>
                <p:nvSpPr>
                  <p:cNvPr id="2079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2"/>
                    <a:ext cx="830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</p:grpSp>
            <p:grpSp>
              <p:nvGrpSpPr>
                <p:cNvPr id="14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2081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3" y="1289"/>
                    <a:ext cx="1404" cy="21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  <p:sp>
                <p:nvSpPr>
                  <p:cNvPr id="2082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9" y="1269"/>
                    <a:ext cx="754" cy="34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</p:grpSp>
            <p:grpSp>
              <p:nvGrpSpPr>
                <p:cNvPr id="15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2084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38" y="1129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  <p:sp>
                <p:nvSpPr>
                  <p:cNvPr id="2085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55" y="917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</p:grpSp>
            <p:grpSp>
              <p:nvGrpSpPr>
                <p:cNvPr id="16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2087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6" y="2359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  <p:sp>
                <p:nvSpPr>
                  <p:cNvPr id="2088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2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</p:grpSp>
            <p:grpSp>
              <p:nvGrpSpPr>
                <p:cNvPr id="17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2090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14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  <p:sp>
                <p:nvSpPr>
                  <p:cNvPr id="2091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5" y="2983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</p:grpSp>
            <p:grpSp>
              <p:nvGrpSpPr>
                <p:cNvPr id="18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2093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09"/>
                    <a:ext cx="1736" cy="30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  <p:sp>
                <p:nvSpPr>
                  <p:cNvPr id="2094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2" y="2597"/>
                    <a:ext cx="932" cy="47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</p:grpSp>
            <p:grpSp>
              <p:nvGrpSpPr>
                <p:cNvPr id="19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2096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3"/>
                    <a:ext cx="1677" cy="33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  <p:sp>
                <p:nvSpPr>
                  <p:cNvPr id="2097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4"/>
                    <a:ext cx="901" cy="52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</p:grpSp>
            <p:grpSp>
              <p:nvGrpSpPr>
                <p:cNvPr id="20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2099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91"/>
                    <a:ext cx="154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  <p:sp>
                <p:nvSpPr>
                  <p:cNvPr id="2100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2" y="1759"/>
                    <a:ext cx="830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</p:grpSp>
            <p:grpSp>
              <p:nvGrpSpPr>
                <p:cNvPr id="21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2102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6"/>
                    <a:ext cx="1404" cy="21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  <p:sp>
                <p:nvSpPr>
                  <p:cNvPr id="2103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46"/>
                    <a:ext cx="754" cy="34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</p:grpSp>
            <p:grpSp>
              <p:nvGrpSpPr>
                <p:cNvPr id="22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2105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  <p:sp>
                <p:nvSpPr>
                  <p:cNvPr id="2106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4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</p:grpSp>
            <p:grpSp>
              <p:nvGrpSpPr>
                <p:cNvPr id="23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2108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3" y="1238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  <p:sp>
                <p:nvSpPr>
                  <p:cNvPr id="2109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6" y="899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</p:grpSp>
            <p:grpSp>
              <p:nvGrpSpPr>
                <p:cNvPr id="24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2111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81" y="438"/>
                    <a:ext cx="484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  <p:sp>
                <p:nvSpPr>
                  <p:cNvPr id="2112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31"/>
                    <a:ext cx="260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</p:grpSp>
            <p:grpSp>
              <p:nvGrpSpPr>
                <p:cNvPr id="25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2114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7" y="383"/>
                    <a:ext cx="491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  <p:sp>
                <p:nvSpPr>
                  <p:cNvPr id="2115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4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</p:grpSp>
            <p:grpSp>
              <p:nvGrpSpPr>
                <p:cNvPr id="26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2117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4" y="958"/>
                    <a:ext cx="1100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  <p:sp>
                <p:nvSpPr>
                  <p:cNvPr id="2118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6" y="231"/>
                    <a:ext cx="591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</p:grpSp>
            <p:grpSp>
              <p:nvGrpSpPr>
                <p:cNvPr id="27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2120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1" y="924"/>
                    <a:ext cx="1061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  <p:sp>
                <p:nvSpPr>
                  <p:cNvPr id="2121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19" y="144"/>
                    <a:ext cx="570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</p:grpSp>
            <p:grpSp>
              <p:nvGrpSpPr>
                <p:cNvPr id="28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2123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22" y="1023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  <p:sp>
                <p:nvSpPr>
                  <p:cNvPr id="2124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5" y="672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</p:grpSp>
            <p:grpSp>
              <p:nvGrpSpPr>
                <p:cNvPr id="29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2126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3" y="947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  <p:sp>
                <p:nvSpPr>
                  <p:cNvPr id="2127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2" y="445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</p:grpSp>
            <p:sp>
              <p:nvSpPr>
                <p:cNvPr id="2128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/>
                  <a:ahLst/>
                  <a:cxnLst>
                    <a:cxn ang="0">
                      <a:pos x="0" y="504"/>
                    </a:cxn>
                    <a:cxn ang="0">
                      <a:pos x="864" y="168"/>
                    </a:cxn>
                    <a:cxn ang="0">
                      <a:pos x="1776" y="24"/>
                    </a:cxn>
                    <a:cxn ang="0">
                      <a:pos x="2736" y="24"/>
                    </a:cxn>
                    <a:cxn ang="0">
                      <a:pos x="2720" y="103"/>
                    </a:cxn>
                    <a:cxn ang="0">
                      <a:pos x="1764" y="103"/>
                    </a:cxn>
                    <a:cxn ang="0">
                      <a:pos x="654" y="292"/>
                    </a:cxn>
                    <a:cxn ang="0">
                      <a:pos x="0" y="504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MX"/>
                </a:p>
              </p:txBody>
            </p:sp>
            <p:sp>
              <p:nvSpPr>
                <p:cNvPr id="2129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0"/>
                </a:xfrm>
                <a:custGeom>
                  <a:avLst/>
                  <a:gdLst/>
                  <a:ahLst/>
                  <a:cxnLst>
                    <a:cxn ang="0">
                      <a:pos x="5" y="8"/>
                    </a:cxn>
                    <a:cxn ang="0">
                      <a:pos x="485" y="56"/>
                    </a:cxn>
                    <a:cxn ang="0">
                      <a:pos x="1157" y="200"/>
                    </a:cxn>
                    <a:cxn ang="0">
                      <a:pos x="1611" y="432"/>
                    </a:cxn>
                    <a:cxn ang="0">
                      <a:pos x="1756" y="609"/>
                    </a:cxn>
                    <a:cxn ang="0">
                      <a:pos x="1689" y="787"/>
                    </a:cxn>
                    <a:cxn ang="0">
                      <a:pos x="1589" y="632"/>
                    </a:cxn>
                    <a:cxn ang="0">
                      <a:pos x="1389" y="454"/>
                    </a:cxn>
                    <a:cxn ang="0">
                      <a:pos x="1109" y="296"/>
                    </a:cxn>
                    <a:cxn ang="0">
                      <a:pos x="581" y="152"/>
                    </a:cxn>
                    <a:cxn ang="0">
                      <a:pos x="0" y="76"/>
                    </a:cxn>
                    <a:cxn ang="0">
                      <a:pos x="5" y="8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MX"/>
                </a:p>
              </p:txBody>
            </p:sp>
            <p:grpSp>
              <p:nvGrpSpPr>
                <p:cNvPr id="30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2131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61" y="938"/>
                    <a:ext cx="1062" cy="1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  <p:sp>
                <p:nvSpPr>
                  <p:cNvPr id="2132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1" y="181"/>
                    <a:ext cx="570" cy="2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</p:grpSp>
            <p:grpSp>
              <p:nvGrpSpPr>
                <p:cNvPr id="31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2134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1" y="915"/>
                    <a:ext cx="1155" cy="27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  <p:sp>
                <p:nvSpPr>
                  <p:cNvPr id="2135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0" y="261"/>
                    <a:ext cx="620" cy="42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</p:grpSp>
            <p:grpSp>
              <p:nvGrpSpPr>
                <p:cNvPr id="2048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2137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6" y="960"/>
                    <a:ext cx="954" cy="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  <p:sp>
                <p:nvSpPr>
                  <p:cNvPr id="2138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0"/>
                    <a:ext cx="512" cy="1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</p:grpSp>
            <p:grpSp>
              <p:nvGrpSpPr>
                <p:cNvPr id="2049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2140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10" y="2475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  <p:sp>
                <p:nvSpPr>
                  <p:cNvPr id="2141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12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</p:grpSp>
            <p:grpSp>
              <p:nvGrpSpPr>
                <p:cNvPr id="2050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2143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7" y="2578"/>
                    <a:ext cx="159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  <p:sp>
                <p:nvSpPr>
                  <p:cNvPr id="2144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2" y="3636"/>
                    <a:ext cx="856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</p:grpSp>
            <p:grpSp>
              <p:nvGrpSpPr>
                <p:cNvPr id="2051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2146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42" y="2695"/>
                    <a:ext cx="1711" cy="301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  <p:sp>
                <p:nvSpPr>
                  <p:cNvPr id="2147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34" y="3898"/>
                    <a:ext cx="918" cy="47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</p:grpSp>
            <p:grpSp>
              <p:nvGrpSpPr>
                <p:cNvPr id="2054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2149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8" y="2423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  <p:sp>
                <p:nvSpPr>
                  <p:cNvPr id="2150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1" y="3436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</p:grpSp>
            <p:grpSp>
              <p:nvGrpSpPr>
                <p:cNvPr id="2057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2152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41"/>
                    <a:ext cx="1650" cy="29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  <p:sp>
                <p:nvSpPr>
                  <p:cNvPr id="2153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15"/>
                    <a:ext cx="885" cy="46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</p:grpSp>
            <p:grpSp>
              <p:nvGrpSpPr>
                <p:cNvPr id="2060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2155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61"/>
                    <a:ext cx="1601" cy="24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  <p:sp>
                <p:nvSpPr>
                  <p:cNvPr id="2156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2" y="3747"/>
                    <a:ext cx="859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</p:grpSp>
            <p:grpSp>
              <p:nvGrpSpPr>
                <p:cNvPr id="2061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2158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06" y="2714"/>
                    <a:ext cx="1471" cy="24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  <p:sp>
                <p:nvSpPr>
                  <p:cNvPr id="2159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6" y="3732"/>
                    <a:ext cx="790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</p:grpSp>
            <p:grpSp>
              <p:nvGrpSpPr>
                <p:cNvPr id="2064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2161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0" y="2760"/>
                    <a:ext cx="1437" cy="188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  <p:sp>
                <p:nvSpPr>
                  <p:cNvPr id="2162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49" y="3787"/>
                    <a:ext cx="771" cy="29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</p:grpSp>
          </p:grpSp>
          <p:sp>
            <p:nvSpPr>
              <p:cNvPr id="2163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1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MX"/>
              </a:p>
            </p:txBody>
          </p:sp>
          <p:sp>
            <p:nvSpPr>
              <p:cNvPr id="2164" name="Arc 116"/>
              <p:cNvSpPr>
                <a:spLocks/>
              </p:cNvSpPr>
              <p:nvPr/>
            </p:nvSpPr>
            <p:spPr bwMode="hidden">
              <a:xfrm flipH="1">
                <a:off x="3528" y="726"/>
                <a:ext cx="833" cy="903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MX"/>
              </a:p>
            </p:txBody>
          </p:sp>
          <p:sp>
            <p:nvSpPr>
              <p:cNvPr id="2165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G0" fmla="+- 17826 0 0"/>
                  <a:gd name="G1" fmla="+- 0 0 0"/>
                  <a:gd name="G2" fmla="+- 21600 0 0"/>
                  <a:gd name="T0" fmla="*/ 36729 w 36729"/>
                  <a:gd name="T1" fmla="*/ 10451 h 21600"/>
                  <a:gd name="T2" fmla="*/ 0 w 36729"/>
                  <a:gd name="T3" fmla="*/ 12197 h 21600"/>
                  <a:gd name="T4" fmla="*/ 17826 w 3672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MX"/>
              </a:p>
            </p:txBody>
          </p:sp>
          <p:sp>
            <p:nvSpPr>
              <p:cNvPr id="2166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7" cy="933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MX"/>
              </a:p>
            </p:txBody>
          </p:sp>
          <p:sp>
            <p:nvSpPr>
              <p:cNvPr id="2167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32"/>
              </a:xfrm>
              <a:custGeom>
                <a:avLst/>
                <a:gdLst>
                  <a:gd name="G0" fmla="+- 8873 0 0"/>
                  <a:gd name="G1" fmla="+- 21600 0 0"/>
                  <a:gd name="G2" fmla="+- 21600 0 0"/>
                  <a:gd name="T0" fmla="*/ 0 w 30473"/>
                  <a:gd name="T1" fmla="*/ 1907 h 22305"/>
                  <a:gd name="T2" fmla="*/ 30462 w 30473"/>
                  <a:gd name="T3" fmla="*/ 22305 h 22305"/>
                  <a:gd name="T4" fmla="*/ 8873 w 30473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MX"/>
              </a:p>
            </p:txBody>
          </p:sp>
          <p:sp>
            <p:nvSpPr>
              <p:cNvPr id="2168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MX"/>
              </a:p>
            </p:txBody>
          </p:sp>
          <p:sp>
            <p:nvSpPr>
              <p:cNvPr id="2169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MX"/>
              </a:p>
            </p:txBody>
          </p:sp>
          <p:sp>
            <p:nvSpPr>
              <p:cNvPr id="2170" name="Arc 122"/>
              <p:cNvSpPr>
                <a:spLocks/>
              </p:cNvSpPr>
              <p:nvPr/>
            </p:nvSpPr>
            <p:spPr bwMode="hidden">
              <a:xfrm>
                <a:off x="4268" y="585"/>
                <a:ext cx="394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MX"/>
              </a:p>
            </p:txBody>
          </p:sp>
          <p:sp>
            <p:nvSpPr>
              <p:cNvPr id="2171" name="Arc 123"/>
              <p:cNvSpPr>
                <a:spLocks/>
              </p:cNvSpPr>
              <p:nvPr/>
            </p:nvSpPr>
            <p:spPr bwMode="hidden">
              <a:xfrm>
                <a:off x="4303" y="463"/>
                <a:ext cx="55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MX"/>
              </a:p>
            </p:txBody>
          </p:sp>
          <p:sp>
            <p:nvSpPr>
              <p:cNvPr id="2172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90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MX"/>
              </a:p>
            </p:txBody>
          </p:sp>
          <p:sp>
            <p:nvSpPr>
              <p:cNvPr id="2173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3" cy="3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MX"/>
              </a:p>
            </p:txBody>
          </p:sp>
          <p:sp>
            <p:nvSpPr>
              <p:cNvPr id="2174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G0" fmla="+- 15230 0 0"/>
                  <a:gd name="G1" fmla="+- 21600 0 0"/>
                  <a:gd name="G2" fmla="+- 21600 0 0"/>
                  <a:gd name="T0" fmla="*/ 0 w 36830"/>
                  <a:gd name="T1" fmla="*/ 6283 h 22305"/>
                  <a:gd name="T2" fmla="*/ 36819 w 36830"/>
                  <a:gd name="T3" fmla="*/ 22305 h 22305"/>
                  <a:gd name="T4" fmla="*/ 15230 w 3683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MX"/>
              </a:p>
            </p:txBody>
          </p:sp>
          <p:sp>
            <p:nvSpPr>
              <p:cNvPr id="2175" name="Arc 127"/>
              <p:cNvSpPr>
                <a:spLocks/>
              </p:cNvSpPr>
              <p:nvPr/>
            </p:nvSpPr>
            <p:spPr bwMode="hidden">
              <a:xfrm flipH="1">
                <a:off x="3425" y="123"/>
                <a:ext cx="725" cy="903"/>
              </a:xfrm>
              <a:custGeom>
                <a:avLst/>
                <a:gdLst>
                  <a:gd name="G0" fmla="+- 18231 0 0"/>
                  <a:gd name="G1" fmla="+- 21600 0 0"/>
                  <a:gd name="G2" fmla="+- 21600 0 0"/>
                  <a:gd name="T0" fmla="*/ 0 w 31881"/>
                  <a:gd name="T1" fmla="*/ 10016 h 21600"/>
                  <a:gd name="T2" fmla="*/ 31881 w 31881"/>
                  <a:gd name="T3" fmla="*/ 4860 h 21600"/>
                  <a:gd name="T4" fmla="*/ 18231 w 31881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MX"/>
              </a:p>
            </p:txBody>
          </p:sp>
          <p:sp>
            <p:nvSpPr>
              <p:cNvPr id="2176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9" cy="904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1146"/>
                  <a:gd name="T1" fmla="*/ 4512 h 21600"/>
                  <a:gd name="T2" fmla="*/ 31146 w 31146"/>
                  <a:gd name="T3" fmla="*/ 9561 h 21600"/>
                  <a:gd name="T4" fmla="*/ 13212 w 3114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MX"/>
              </a:p>
            </p:txBody>
          </p:sp>
          <p:sp>
            <p:nvSpPr>
              <p:cNvPr id="2177" name="Freeform 129"/>
              <p:cNvSpPr>
                <a:spLocks/>
              </p:cNvSpPr>
              <p:nvPr/>
            </p:nvSpPr>
            <p:spPr bwMode="hidden">
              <a:xfrm flipH="1">
                <a:off x="3307" y="982"/>
                <a:ext cx="425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MX"/>
              </a:p>
            </p:txBody>
          </p:sp>
          <p:sp>
            <p:nvSpPr>
              <p:cNvPr id="2178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MX"/>
              </a:p>
            </p:txBody>
          </p:sp>
          <p:sp>
            <p:nvSpPr>
              <p:cNvPr id="2179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MX"/>
              </a:p>
            </p:txBody>
          </p:sp>
          <p:sp>
            <p:nvSpPr>
              <p:cNvPr id="2180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MX"/>
              </a:p>
            </p:txBody>
          </p:sp>
          <p:sp>
            <p:nvSpPr>
              <p:cNvPr id="2181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5" cy="41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MX"/>
              </a:p>
            </p:txBody>
          </p:sp>
          <p:sp>
            <p:nvSpPr>
              <p:cNvPr id="2182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62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MX"/>
              </a:p>
            </p:txBody>
          </p:sp>
          <p:sp>
            <p:nvSpPr>
              <p:cNvPr id="2183" name="Freeform 135"/>
              <p:cNvSpPr>
                <a:spLocks/>
              </p:cNvSpPr>
              <p:nvPr/>
            </p:nvSpPr>
            <p:spPr bwMode="hidden">
              <a:xfrm rot="20253369">
                <a:off x="4401" y="599"/>
                <a:ext cx="174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MX"/>
              </a:p>
            </p:txBody>
          </p:sp>
          <p:sp>
            <p:nvSpPr>
              <p:cNvPr id="2184" name="Freeform 136"/>
              <p:cNvSpPr>
                <a:spLocks/>
              </p:cNvSpPr>
              <p:nvPr/>
            </p:nvSpPr>
            <p:spPr bwMode="hidden">
              <a:xfrm rot="1346631" flipH="1">
                <a:off x="3783" y="590"/>
                <a:ext cx="173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MX"/>
              </a:p>
            </p:txBody>
          </p:sp>
        </p:grpSp>
      </p:grpSp>
      <p:sp>
        <p:nvSpPr>
          <p:cNvPr id="2190" name="Rectangle 14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 smtClean="0"/>
              <a:t>Haga clic para modificar el estilo de título del patrón</a:t>
            </a:r>
          </a:p>
        </p:txBody>
      </p:sp>
      <p:sp>
        <p:nvSpPr>
          <p:cNvPr id="2191" name="Rectangle 1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 smtClean="0"/>
              <a:t>Haga clic para modificar el estilo de texto del patrón</a:t>
            </a:r>
          </a:p>
          <a:p>
            <a:pPr lvl="1"/>
            <a:r>
              <a:rPr lang="es-MX" smtClean="0"/>
              <a:t>Segundo nivel</a:t>
            </a:r>
          </a:p>
          <a:p>
            <a:pPr lvl="2"/>
            <a:r>
              <a:rPr lang="es-MX" smtClean="0"/>
              <a:t>Tercer nivel</a:t>
            </a:r>
          </a:p>
          <a:p>
            <a:pPr lvl="3"/>
            <a:r>
              <a:rPr lang="es-MX" smtClean="0"/>
              <a:t>Cuarto nivel</a:t>
            </a:r>
          </a:p>
          <a:p>
            <a:pPr lvl="4"/>
            <a:r>
              <a:rPr lang="es-MX" smtClean="0"/>
              <a:t>Quinto nivel</a:t>
            </a:r>
          </a:p>
        </p:txBody>
      </p:sp>
      <p:sp>
        <p:nvSpPr>
          <p:cNvPr id="2192" name="Rectangle 1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fld id="{FF339216-69D6-40EA-B5D2-6DE6ACFF5001}" type="datetimeFigureOut">
              <a:rPr lang="es-MX" smtClean="0"/>
              <a:pPr/>
              <a:t>27/08/2010</a:t>
            </a:fld>
            <a:endParaRPr lang="es-MX"/>
          </a:p>
        </p:txBody>
      </p:sp>
      <p:sp>
        <p:nvSpPr>
          <p:cNvPr id="2193" name="Rectangle 1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s-MX"/>
          </a:p>
        </p:txBody>
      </p:sp>
      <p:sp>
        <p:nvSpPr>
          <p:cNvPr id="2194" name="Rectangle 1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5CF883D7-E08D-4F87-B7EB-D06762021D3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sz="quarter"/>
          </p:nvPr>
        </p:nvSpPr>
        <p:spPr>
          <a:xfrm>
            <a:off x="285720" y="1"/>
            <a:ext cx="8429684" cy="6500834"/>
          </a:xfrm>
        </p:spPr>
        <p:txBody>
          <a:bodyPr/>
          <a:lstStyle/>
          <a:p>
            <a:pPr algn="ctr"/>
            <a:r>
              <a:rPr lang="es-ES" sz="2800" dirty="0" smtClean="0">
                <a:latin typeface="Comic Sans MS" pitchFamily="66" charset="0"/>
              </a:rPr>
              <a:t>CENTRO DE ESTUDIOS DE BACHILLERATO LIC. JESÚS REYES HEROLES </a:t>
            </a:r>
            <a:br>
              <a:rPr lang="es-ES" sz="2800" dirty="0" smtClean="0">
                <a:latin typeface="Comic Sans MS" pitchFamily="66" charset="0"/>
              </a:rPr>
            </a:br>
            <a:r>
              <a:rPr lang="es-ES" sz="2800" dirty="0" smtClean="0">
                <a:latin typeface="Comic Sans MS" pitchFamily="66" charset="0"/>
              </a:rPr>
              <a:t>CEB 6/13 </a:t>
            </a:r>
            <a:br>
              <a:rPr lang="es-ES" sz="2800" dirty="0" smtClean="0">
                <a:latin typeface="Comic Sans MS" pitchFamily="66" charset="0"/>
              </a:rPr>
            </a:br>
            <a:r>
              <a:rPr lang="es-ES" sz="3200" dirty="0" smtClean="0">
                <a:latin typeface="Comic Sans MS" pitchFamily="66" charset="0"/>
              </a:rPr>
              <a:t/>
            </a:r>
            <a:br>
              <a:rPr lang="es-ES" sz="3200" dirty="0" smtClean="0">
                <a:latin typeface="Comic Sans MS" pitchFamily="66" charset="0"/>
              </a:rPr>
            </a:br>
            <a:r>
              <a:rPr lang="es-ES" sz="2400" dirty="0" smtClean="0">
                <a:latin typeface="Comic Sans MS" pitchFamily="66" charset="0"/>
              </a:rPr>
              <a:t>TEMA: RGLAS ERGONÓMICAS EN INFORMATICA</a:t>
            </a:r>
            <a:br>
              <a:rPr lang="es-ES" sz="2400" dirty="0" smtClean="0">
                <a:latin typeface="Comic Sans MS" pitchFamily="66" charset="0"/>
              </a:rPr>
            </a:br>
            <a:r>
              <a:rPr lang="es-ES" sz="2400" dirty="0" smtClean="0">
                <a:latin typeface="Comic Sans MS" pitchFamily="66" charset="0"/>
              </a:rPr>
              <a:t/>
            </a:r>
            <a:br>
              <a:rPr lang="es-ES" sz="2400" dirty="0" smtClean="0">
                <a:latin typeface="Comic Sans MS" pitchFamily="66" charset="0"/>
              </a:rPr>
            </a:br>
            <a:r>
              <a:rPr lang="es-ES" sz="2400" dirty="0" smtClean="0">
                <a:latin typeface="Comic Sans MS" pitchFamily="66" charset="0"/>
              </a:rPr>
              <a:t>MATERIA: INFORMATICA</a:t>
            </a:r>
            <a:br>
              <a:rPr lang="es-ES" sz="2400" dirty="0" smtClean="0">
                <a:latin typeface="Comic Sans MS" pitchFamily="66" charset="0"/>
              </a:rPr>
            </a:br>
            <a:r>
              <a:rPr lang="es-ES" sz="2400" dirty="0" smtClean="0">
                <a:latin typeface="Comic Sans MS" pitchFamily="66" charset="0"/>
              </a:rPr>
              <a:t/>
            </a:r>
            <a:br>
              <a:rPr lang="es-ES" sz="2400" dirty="0" smtClean="0">
                <a:latin typeface="Comic Sans MS" pitchFamily="66" charset="0"/>
              </a:rPr>
            </a:br>
            <a:r>
              <a:rPr lang="es-ES" sz="2400" dirty="0" smtClean="0">
                <a:latin typeface="Comic Sans MS" pitchFamily="66" charset="0"/>
              </a:rPr>
              <a:t>PROFR.: ALEJANDRO LÓPEZ REYES</a:t>
            </a:r>
            <a:br>
              <a:rPr lang="es-ES" sz="2400" dirty="0" smtClean="0">
                <a:latin typeface="Comic Sans MS" pitchFamily="66" charset="0"/>
              </a:rPr>
            </a:br>
            <a:r>
              <a:rPr lang="es-ES" sz="2400" dirty="0" smtClean="0">
                <a:latin typeface="Comic Sans MS" pitchFamily="66" charset="0"/>
              </a:rPr>
              <a:t/>
            </a:r>
            <a:br>
              <a:rPr lang="es-ES" sz="2400" dirty="0" smtClean="0">
                <a:latin typeface="Comic Sans MS" pitchFamily="66" charset="0"/>
              </a:rPr>
            </a:br>
            <a:r>
              <a:rPr lang="es-ES" sz="2400" dirty="0" smtClean="0">
                <a:latin typeface="Comic Sans MS" pitchFamily="66" charset="0"/>
              </a:rPr>
              <a:t>EQUIPO: 3</a:t>
            </a:r>
            <a:br>
              <a:rPr lang="es-ES" sz="2400" dirty="0" smtClean="0">
                <a:latin typeface="Comic Sans MS" pitchFamily="66" charset="0"/>
              </a:rPr>
            </a:br>
            <a:r>
              <a:rPr lang="es-ES" sz="2400" dirty="0" smtClean="0">
                <a:latin typeface="Comic Sans MS" pitchFamily="66" charset="0"/>
              </a:rPr>
              <a:t/>
            </a:r>
            <a:br>
              <a:rPr lang="es-ES" sz="2400" dirty="0" smtClean="0">
                <a:latin typeface="Comic Sans MS" pitchFamily="66" charset="0"/>
              </a:rPr>
            </a:br>
            <a:r>
              <a:rPr lang="es-ES" sz="2400" dirty="0" smtClean="0">
                <a:latin typeface="Comic Sans MS" pitchFamily="66" charset="0"/>
              </a:rPr>
              <a:t>GRUPO: 302</a:t>
            </a:r>
            <a:br>
              <a:rPr lang="es-ES" sz="2400" dirty="0" smtClean="0">
                <a:latin typeface="Comic Sans MS" pitchFamily="66" charset="0"/>
              </a:rPr>
            </a:br>
            <a:r>
              <a:rPr lang="es-ES" sz="2400" dirty="0" smtClean="0">
                <a:latin typeface="Comic Sans MS" pitchFamily="66" charset="0"/>
              </a:rPr>
              <a:t/>
            </a:r>
            <a:br>
              <a:rPr lang="es-ES" sz="2400" dirty="0" smtClean="0">
                <a:latin typeface="Comic Sans MS" pitchFamily="66" charset="0"/>
              </a:rPr>
            </a:b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 smtClean="0"/>
              <a:t>CICLO ESCOLAR 2010-2011</a:t>
            </a:r>
            <a:endParaRPr lang="es-MX" sz="2400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3200" dirty="0" smtClean="0">
                <a:latin typeface="Comic Sans MS" pitchFamily="66" charset="0"/>
              </a:rPr>
              <a:t>REGLAS ERGONÓMICAS EN INFORMÁTICA</a:t>
            </a:r>
            <a:endParaRPr lang="es-MX" sz="3200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5800" y="1981200"/>
            <a:ext cx="7815290" cy="4876800"/>
          </a:xfrm>
        </p:spPr>
        <p:txBody>
          <a:bodyPr/>
          <a:lstStyle/>
          <a:p>
            <a:pPr algn="ctr"/>
            <a:r>
              <a:rPr lang="es-ES" sz="2800" dirty="0" smtClean="0">
                <a:latin typeface="Comic Sans MS" pitchFamily="66" charset="0"/>
              </a:rPr>
              <a:t>La ergonomía es el estudio de las condiciones de adaptación entre el hombre y su trabajo.</a:t>
            </a:r>
          </a:p>
          <a:p>
            <a:pPr algn="ctr">
              <a:buNone/>
            </a:pPr>
            <a:r>
              <a:rPr lang="es-ES" sz="2800" dirty="0" smtClean="0">
                <a:latin typeface="Comic Sans MS" pitchFamily="66" charset="0"/>
              </a:rPr>
              <a:t>Las reglas ergonómicas en informática son:</a:t>
            </a:r>
          </a:p>
          <a:p>
            <a:pPr algn="ctr">
              <a:buNone/>
            </a:pPr>
            <a:endParaRPr lang="es-ES" sz="28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s-ES" sz="2800" dirty="0" smtClean="0">
                <a:latin typeface="Comic Sans MS" pitchFamily="66" charset="0"/>
              </a:rPr>
              <a:t>MONITORES</a:t>
            </a:r>
          </a:p>
          <a:p>
            <a:pPr>
              <a:buFont typeface="Wingdings" pitchFamily="2" charset="2"/>
              <a:buChar char="v"/>
            </a:pPr>
            <a:r>
              <a:rPr lang="es-ES" sz="2800" dirty="0" smtClean="0">
                <a:latin typeface="Comic Sans MS" pitchFamily="66" charset="0"/>
              </a:rPr>
              <a:t> Evitar colores claros y mates que provoquen ciertos reflejos.</a:t>
            </a:r>
          </a:p>
          <a:p>
            <a:pPr>
              <a:buNone/>
            </a:pPr>
            <a:endParaRPr lang="es-ES" sz="2800" dirty="0" smtClean="0">
              <a:latin typeface="Comic Sans MS" pitchFamily="66" charset="0"/>
            </a:endParaRPr>
          </a:p>
          <a:p>
            <a:pPr>
              <a:buNone/>
            </a:pPr>
            <a:endParaRPr lang="es-MX" sz="2800" dirty="0">
              <a:latin typeface="Comic Sans MS" pitchFamily="66" charset="0"/>
            </a:endParaRPr>
          </a:p>
        </p:txBody>
      </p:sp>
      <p:pic>
        <p:nvPicPr>
          <p:cNvPr id="4" name="Picture 11" descr="ceovictoria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4714884"/>
            <a:ext cx="2000232" cy="200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s-ES" sz="2800" dirty="0" smtClean="0">
                <a:latin typeface="Comic Sans MS" pitchFamily="66" charset="0"/>
              </a:rPr>
              <a:t>Caracteres bien definidos, nivel de contraste adecuado con respecto al fondo, tamaño suficiente y con espacio adecuado entre renglones. FACILITA LEGIBILIDAD.</a:t>
            </a:r>
          </a:p>
          <a:p>
            <a:pPr>
              <a:buFont typeface="Wingdings" pitchFamily="2" charset="2"/>
              <a:buChar char="v"/>
            </a:pPr>
            <a:r>
              <a:rPr lang="es-ES" sz="2800" dirty="0" smtClean="0">
                <a:latin typeface="Comic Sans MS" pitchFamily="66" charset="0"/>
              </a:rPr>
              <a:t>Imagen de la pantalla a de ser estable, sin destellos y reflejos. EVITAN FATIGA VISUAL.</a:t>
            </a:r>
          </a:p>
          <a:p>
            <a:pPr>
              <a:buFont typeface="Wingdings" pitchFamily="2" charset="2"/>
              <a:buChar char="v"/>
            </a:pPr>
            <a:r>
              <a:rPr lang="es-ES" sz="2800" dirty="0" smtClean="0">
                <a:latin typeface="Comic Sans MS" pitchFamily="66" charset="0"/>
              </a:rPr>
              <a:t>Pantalla siempre limpia de polvos y huellas.</a:t>
            </a:r>
          </a:p>
          <a:p>
            <a:pPr>
              <a:buFont typeface="Wingdings" pitchFamily="2" charset="2"/>
              <a:buChar char="v"/>
            </a:pPr>
            <a:r>
              <a:rPr lang="es-ES" sz="2800" dirty="0" smtClean="0">
                <a:latin typeface="Comic Sans MS" pitchFamily="66" charset="0"/>
              </a:rPr>
              <a:t>Coloca la pantalla a una distancia de 50 a 60 cm.  </a:t>
            </a:r>
            <a:endParaRPr lang="es-MX" sz="2800" dirty="0"/>
          </a:p>
        </p:txBody>
      </p:sp>
      <p:pic>
        <p:nvPicPr>
          <p:cNvPr id="4" name="3 Imagen" descr="http://www.monografias.com/trabajos27/ergonomia-ordenador/Image1094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7" y="3857628"/>
            <a:ext cx="4214841" cy="292895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s-ES" sz="2800" dirty="0" smtClean="0">
                <a:latin typeface="Comic Sans MS" pitchFamily="66" charset="0"/>
              </a:rPr>
              <a:t>Debe estar situado a la altura de los ojos, es decir a unos 35º.</a:t>
            </a:r>
          </a:p>
          <a:p>
            <a:pPr>
              <a:buFont typeface="Wingdings" pitchFamily="2" charset="2"/>
              <a:buChar char="v"/>
            </a:pPr>
            <a:r>
              <a:rPr lang="es-ES" sz="2800" dirty="0" smtClean="0">
                <a:latin typeface="Comic Sans MS" pitchFamily="66" charset="0"/>
              </a:rPr>
              <a:t>Su ubicación debe ser perpendicular a las ventanas. </a:t>
            </a:r>
            <a:endParaRPr lang="es-ES" sz="28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es-ES" sz="2800" dirty="0" smtClean="0">
                <a:latin typeface="Comic Sans MS" pitchFamily="66" charset="0"/>
              </a:rPr>
              <a:t>Descansar 5 min cada 1 hora de trabajo</a:t>
            </a:r>
            <a:r>
              <a:rPr lang="es-ES" sz="2800" dirty="0" smtClean="0">
                <a:latin typeface="Comic Sans MS" pitchFamily="66" charset="0"/>
              </a:rPr>
              <a:t>.</a:t>
            </a:r>
          </a:p>
          <a:p>
            <a:pPr>
              <a:buFont typeface="Wingdings" pitchFamily="2" charset="2"/>
              <a:buChar char="v"/>
            </a:pPr>
            <a:endParaRPr lang="es-ES" sz="28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s-ES" sz="2800" dirty="0" smtClean="0">
                <a:latin typeface="Comic Sans MS" pitchFamily="66" charset="0"/>
              </a:rPr>
              <a:t>TECLADO</a:t>
            </a:r>
          </a:p>
          <a:p>
            <a:pPr>
              <a:buNone/>
            </a:pPr>
            <a:r>
              <a:rPr lang="es-ES" sz="2800" dirty="0" smtClean="0">
                <a:latin typeface="Comic Sans MS" pitchFamily="66" charset="0"/>
              </a:rPr>
              <a:t> </a:t>
            </a:r>
          </a:p>
          <a:p>
            <a:pPr>
              <a:buFont typeface="Wingdings" pitchFamily="2" charset="2"/>
              <a:buChar char="v"/>
            </a:pPr>
            <a:r>
              <a:rPr lang="es-ES" sz="2800" dirty="0" smtClean="0">
                <a:latin typeface="Comic Sans MS" pitchFamily="66" charset="0"/>
              </a:rPr>
              <a:t>Teclas suaves en su manipulación.</a:t>
            </a:r>
          </a:p>
          <a:p>
            <a:pPr>
              <a:buFont typeface="Wingdings" pitchFamily="2" charset="2"/>
              <a:buChar char="v"/>
            </a:pPr>
            <a:r>
              <a:rPr lang="es-ES" sz="2800" dirty="0" smtClean="0">
                <a:latin typeface="Comic Sans MS" pitchFamily="66" charset="0"/>
              </a:rPr>
              <a:t>Espacio necesario delante para </a:t>
            </a:r>
            <a:r>
              <a:rPr lang="es-ES" sz="2800" dirty="0" smtClean="0">
                <a:latin typeface="Comic Sans MS" pitchFamily="66" charset="0"/>
              </a:rPr>
              <a:t>poder apoyar </a:t>
            </a:r>
            <a:r>
              <a:rPr lang="es-ES" sz="2800" dirty="0" smtClean="0">
                <a:latin typeface="Comic Sans MS" pitchFamily="66" charset="0"/>
              </a:rPr>
              <a:t>cómodamente las manos. </a:t>
            </a:r>
            <a:endParaRPr lang="es-ES" sz="2800" dirty="0" smtClean="0">
              <a:latin typeface="Comic Sans MS" pitchFamily="66" charset="0"/>
            </a:endParaRPr>
          </a:p>
          <a:p>
            <a:pPr>
              <a:buNone/>
            </a:pPr>
            <a:endParaRPr lang="es-ES" sz="2800" dirty="0">
              <a:latin typeface="Comic Sans MS" pitchFamily="66" charset="0"/>
            </a:endParaRPr>
          </a:p>
          <a:p>
            <a:pPr>
              <a:buNone/>
            </a:pPr>
            <a:endParaRPr lang="es-ES" sz="2800" dirty="0" smtClean="0">
              <a:latin typeface="Comic Sans MS" pitchFamily="66" charset="0"/>
            </a:endParaRPr>
          </a:p>
          <a:p>
            <a:pPr>
              <a:buNone/>
            </a:pPr>
            <a:endParaRPr lang="es-ES" sz="2800" dirty="0" smtClean="0">
              <a:latin typeface="Comic Sans MS" pitchFamily="66" charset="0"/>
            </a:endParaRPr>
          </a:p>
          <a:p>
            <a:pPr>
              <a:buNone/>
            </a:pPr>
            <a:endParaRPr lang="es-ES" sz="2800" dirty="0" smtClean="0">
              <a:latin typeface="Comic Sans MS" pitchFamily="66" charset="0"/>
            </a:endParaRPr>
          </a:p>
          <a:p>
            <a:pPr>
              <a:buNone/>
            </a:pPr>
            <a:endParaRPr lang="es-ES" sz="2800" dirty="0" smtClean="0">
              <a:latin typeface="Comic Sans MS" pitchFamily="66" charset="0"/>
            </a:endParaRPr>
          </a:p>
          <a:p>
            <a:pPr>
              <a:buNone/>
            </a:pPr>
            <a:endParaRPr lang="es-ES" sz="2800" dirty="0" smtClean="0">
              <a:latin typeface="Comic Sans MS" pitchFamily="66" charset="0"/>
            </a:endParaRPr>
          </a:p>
          <a:p>
            <a:pPr>
              <a:buNone/>
            </a:pPr>
            <a:endParaRPr lang="es-ES" sz="2800" dirty="0" smtClean="0">
              <a:latin typeface="Comic Sans MS" pitchFamily="66" charset="0"/>
            </a:endParaRPr>
          </a:p>
        </p:txBody>
      </p:sp>
      <p:pic>
        <p:nvPicPr>
          <p:cNvPr id="4" name="Picture 58" descr="http://www.estrucplan.com.ar/Producciones/Imagenes/shml/Ergonomia/ergonomia51/image022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4" y="5214950"/>
            <a:ext cx="3929058" cy="128588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4" y="2151404"/>
            <a:ext cx="2357454" cy="170622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es-ES" dirty="0" smtClean="0">
              <a:latin typeface="Comic Sans MS" pitchFamily="66" charset="0"/>
            </a:endParaRPr>
          </a:p>
          <a:p>
            <a:pPr>
              <a:buNone/>
            </a:pPr>
            <a:r>
              <a:rPr lang="es-ES" sz="2800" dirty="0" smtClean="0">
                <a:latin typeface="Comic Sans MS" pitchFamily="66" charset="0"/>
              </a:rPr>
              <a:t>SILLAS</a:t>
            </a:r>
          </a:p>
          <a:p>
            <a:pPr>
              <a:buFont typeface="Wingdings" pitchFamily="2" charset="2"/>
              <a:buChar char="v"/>
            </a:pPr>
            <a:r>
              <a:rPr lang="es-ES" sz="2800" dirty="0" smtClean="0">
                <a:latin typeface="Comic Sans MS" pitchFamily="66" charset="0"/>
              </a:rPr>
              <a:t>El mobiliario debe ser estable.</a:t>
            </a:r>
          </a:p>
          <a:p>
            <a:pPr>
              <a:buFont typeface="Wingdings" pitchFamily="2" charset="2"/>
              <a:buChar char="v"/>
            </a:pPr>
            <a:r>
              <a:rPr lang="es-ES" sz="2800" dirty="0" smtClean="0">
                <a:latin typeface="Comic Sans MS" pitchFamily="66" charset="0"/>
              </a:rPr>
              <a:t>Graduable en cuanto a altura.</a:t>
            </a:r>
          </a:p>
          <a:p>
            <a:pPr>
              <a:buFont typeface="Wingdings" pitchFamily="2" charset="2"/>
              <a:buChar char="v"/>
            </a:pPr>
            <a:r>
              <a:rPr lang="es-ES" sz="2800" dirty="0" smtClean="0">
                <a:latin typeface="Comic Sans MS" pitchFamily="66" charset="0"/>
              </a:rPr>
              <a:t>Respaldo es obligatorio.</a:t>
            </a:r>
          </a:p>
          <a:p>
            <a:pPr>
              <a:buNone/>
            </a:pPr>
            <a:endParaRPr lang="es-ES" dirty="0" smtClean="0">
              <a:latin typeface="Comic Sans MS" pitchFamily="66" charset="0"/>
            </a:endParaRPr>
          </a:p>
          <a:p>
            <a:pPr>
              <a:buNone/>
            </a:pPr>
            <a:r>
              <a:rPr lang="es-ES" sz="2800" dirty="0" smtClean="0">
                <a:latin typeface="Comic Sans MS" pitchFamily="66" charset="0"/>
              </a:rPr>
              <a:t>VISIÓN</a:t>
            </a:r>
          </a:p>
          <a:p>
            <a:pPr>
              <a:buFont typeface="Wingdings" pitchFamily="2" charset="2"/>
              <a:buChar char="v"/>
            </a:pPr>
            <a:r>
              <a:rPr lang="es-ES" sz="2800" dirty="0" smtClean="0">
                <a:latin typeface="Comic Sans MS" pitchFamily="66" charset="0"/>
              </a:rPr>
              <a:t>Los niveles de iluminación deben ser bajos, es decir debajo de los 500 lux.</a:t>
            </a:r>
          </a:p>
          <a:p>
            <a:pPr>
              <a:buFont typeface="Wingdings" pitchFamily="2" charset="2"/>
              <a:buChar char="v"/>
            </a:pPr>
            <a:r>
              <a:rPr lang="es-ES" sz="2800" dirty="0" smtClean="0">
                <a:latin typeface="Comic Sans MS" pitchFamily="66" charset="0"/>
              </a:rPr>
              <a:t>Las cortinas de las ventanas deben estar cerradas deben estar cerradas durante las hrs. De entrada del sol.</a:t>
            </a:r>
          </a:p>
          <a:p>
            <a:pPr>
              <a:buNone/>
            </a:pPr>
            <a:endParaRPr lang="es-ES" dirty="0" smtClean="0">
              <a:latin typeface="Comic Sans MS" pitchFamily="66" charset="0"/>
            </a:endParaRPr>
          </a:p>
        </p:txBody>
      </p:sp>
      <p:pic>
        <p:nvPicPr>
          <p:cNvPr id="4" name="3 Imagen" descr="ceovictoria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214290"/>
            <a:ext cx="2928958" cy="307183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s-ES" sz="2800" dirty="0" smtClean="0">
                <a:latin typeface="Comic Sans MS" pitchFamily="66" charset="0"/>
              </a:rPr>
              <a:t>Los periféricos deben estar correctamente ubicados con respecto a las ventanas y a la  iluminación instalación .</a:t>
            </a:r>
          </a:p>
          <a:p>
            <a:pPr>
              <a:buFont typeface="Wingdings" pitchFamily="2" charset="2"/>
              <a:buChar char="v"/>
            </a:pPr>
            <a:r>
              <a:rPr lang="es-ES" sz="2800" dirty="0" smtClean="0">
                <a:latin typeface="Comic Sans MS" pitchFamily="66" charset="0"/>
              </a:rPr>
              <a:t>Se pueden instalar filtros antirreflejos sobre la pantalla de la computadora.</a:t>
            </a:r>
          </a:p>
          <a:p>
            <a:pPr>
              <a:buFont typeface="Wingdings" pitchFamily="2" charset="2"/>
              <a:buChar char="v"/>
            </a:pPr>
            <a:r>
              <a:rPr lang="es-ES" sz="2800" dirty="0" smtClean="0">
                <a:latin typeface="Comic Sans MS" pitchFamily="66" charset="0"/>
              </a:rPr>
              <a:t>Se pueden usar cubiertas para los aparatos lumínicos  para dirigir la luz.</a:t>
            </a:r>
          </a:p>
          <a:p>
            <a:pPr>
              <a:buNone/>
            </a:pPr>
            <a:endParaRPr lang="es-MX" sz="2800" dirty="0">
              <a:latin typeface="Comic Sans MS" pitchFamily="66" charset="0"/>
            </a:endParaRPr>
          </a:p>
        </p:txBody>
      </p:sp>
      <p:pic>
        <p:nvPicPr>
          <p:cNvPr id="4" name="Picture 34" descr="http://www.monografias.com/trabajos13/malas/Image1694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429000"/>
            <a:ext cx="2786082" cy="314327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Picture 47" descr="http://www.estrucplan.com.ar/Producciones/Imagenes/shml/Ergonomia/ergonomia51/image006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3500438"/>
            <a:ext cx="3000396" cy="278608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Tema2">
  <a:themeElements>
    <a:clrScheme name="Tema de Office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Tema de Office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lnDef>
  </a:objectDefaults>
  <a:extraClrSchemeLst>
    <a:extraClrScheme>
      <a:clrScheme name="Tema de Office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Tema2</Template>
  <TotalTime>74</TotalTime>
  <Words>261</Words>
  <Application>Microsoft Office PowerPoint</Application>
  <PresentationFormat>Presentación en pantalla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Tema2</vt:lpstr>
      <vt:lpstr>CENTRO DE ESTUDIOS DE BACHILLERATO LIC. JESÚS REYES HEROLES  CEB 6/13   TEMA: RGLAS ERGONÓMICAS EN INFORMATICA  MATERIA: INFORMATICA  PROFR.: ALEJANDRO LÓPEZ REYES  EQUIPO: 3  GRUPO: 302   CICLO ESCOLAR 2010-2011</vt:lpstr>
      <vt:lpstr>REGLAS ERGONÓMICAS EN INFORMÁTICA</vt:lpstr>
      <vt:lpstr>Diapositiva 3</vt:lpstr>
      <vt:lpstr>Diapositiva 4</vt:lpstr>
      <vt:lpstr>Diapositiva 5</vt:lpstr>
      <vt:lpstr>Diapositiva 6</vt:lpstr>
    </vt:vector>
  </TitlesOfParts>
  <Company>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CENTRO DE ESTUDIOS DE BACHILLERATO LIC. JESÚS REYES HEROLES  CEB 6/13  TEMA: RGLAS ERGONÓMICAS EN INFORMATICA MATERIA: INFORMATICA PROFR.: ALEJANDRO LÓPEZ REYES ALUMNA: KARINA  </dc:title>
  <dc:creator>-</dc:creator>
  <cp:lastModifiedBy>-</cp:lastModifiedBy>
  <cp:revision>8</cp:revision>
  <dcterms:created xsi:type="dcterms:W3CDTF">2010-08-27T23:33:03Z</dcterms:created>
  <dcterms:modified xsi:type="dcterms:W3CDTF">2010-08-28T03:39:21Z</dcterms:modified>
</cp:coreProperties>
</file>