
<file path=[Content_Types].xml><?xml version="1.0" encoding="utf-8"?>
<Types xmlns="http://schemas.openxmlformats.org/package/2006/content-types">
  <Default Extension="MP3" ContentType="audio/unknown"/>
  <Default Extension="png" ContentType="image/png"/>
  <Default Extension="bin" ContentType="audio/unknown"/>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57" r:id="rId4"/>
    <p:sldId id="258" r:id="rId5"/>
    <p:sldId id="260" r:id="rId6"/>
    <p:sldId id="261" r:id="rId7"/>
    <p:sldId id="262" r:id="rId8"/>
    <p:sldId id="263" r:id="rId9"/>
    <p:sldId id="264" r:id="rId1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70CADCE-D457-4BA4-894F-C7C1A6A71391}" type="datetimeFigureOut">
              <a:rPr lang="es-MX" smtClean="0"/>
              <a:t>09/06/2010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9A82B81-042E-4C53-ABCB-BEDFA2C0910C}" type="slidenum">
              <a:rPr lang="es-MX" smtClean="0"/>
              <a:t>‹Nº›</a:t>
            </a:fld>
            <a:endParaRPr lang="es-MX"/>
          </a:p>
        </p:txBody>
      </p:sp>
    </p:spTree>
    <p:extLst>
      <p:ext uri="{BB962C8B-B14F-4D97-AF65-F5344CB8AC3E}">
        <p14:creationId xmlns:p14="http://schemas.microsoft.com/office/powerpoint/2010/main" val="388880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70CADCE-D457-4BA4-894F-C7C1A6A71391}" type="datetimeFigureOut">
              <a:rPr lang="es-MX" smtClean="0"/>
              <a:t>09/06/2010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9A82B81-042E-4C53-ABCB-BEDFA2C0910C}" type="slidenum">
              <a:rPr lang="es-MX" smtClean="0"/>
              <a:t>‹Nº›</a:t>
            </a:fld>
            <a:endParaRPr lang="es-MX"/>
          </a:p>
        </p:txBody>
      </p:sp>
    </p:spTree>
    <p:extLst>
      <p:ext uri="{BB962C8B-B14F-4D97-AF65-F5344CB8AC3E}">
        <p14:creationId xmlns:p14="http://schemas.microsoft.com/office/powerpoint/2010/main" val="290515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70CADCE-D457-4BA4-894F-C7C1A6A71391}" type="datetimeFigureOut">
              <a:rPr lang="es-MX" smtClean="0"/>
              <a:t>09/06/2010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9A82B81-042E-4C53-ABCB-BEDFA2C0910C}" type="slidenum">
              <a:rPr lang="es-MX" smtClean="0"/>
              <a:t>‹Nº›</a:t>
            </a:fld>
            <a:endParaRPr lang="es-MX"/>
          </a:p>
        </p:txBody>
      </p:sp>
    </p:spTree>
    <p:extLst>
      <p:ext uri="{BB962C8B-B14F-4D97-AF65-F5344CB8AC3E}">
        <p14:creationId xmlns:p14="http://schemas.microsoft.com/office/powerpoint/2010/main" val="108055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70CADCE-D457-4BA4-894F-C7C1A6A71391}" type="datetimeFigureOut">
              <a:rPr lang="es-MX" smtClean="0"/>
              <a:t>09/06/2010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9A82B81-042E-4C53-ABCB-BEDFA2C0910C}" type="slidenum">
              <a:rPr lang="es-MX" smtClean="0"/>
              <a:t>‹Nº›</a:t>
            </a:fld>
            <a:endParaRPr lang="es-MX"/>
          </a:p>
        </p:txBody>
      </p:sp>
    </p:spTree>
    <p:extLst>
      <p:ext uri="{BB962C8B-B14F-4D97-AF65-F5344CB8AC3E}">
        <p14:creationId xmlns:p14="http://schemas.microsoft.com/office/powerpoint/2010/main" val="205849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70CADCE-D457-4BA4-894F-C7C1A6A71391}" type="datetimeFigureOut">
              <a:rPr lang="es-MX" smtClean="0"/>
              <a:t>09/06/2010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9A82B81-042E-4C53-ABCB-BEDFA2C0910C}" type="slidenum">
              <a:rPr lang="es-MX" smtClean="0"/>
              <a:t>‹Nº›</a:t>
            </a:fld>
            <a:endParaRPr lang="es-MX"/>
          </a:p>
        </p:txBody>
      </p:sp>
    </p:spTree>
    <p:extLst>
      <p:ext uri="{BB962C8B-B14F-4D97-AF65-F5344CB8AC3E}">
        <p14:creationId xmlns:p14="http://schemas.microsoft.com/office/powerpoint/2010/main" val="3939937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70CADCE-D457-4BA4-894F-C7C1A6A71391}" type="datetimeFigureOut">
              <a:rPr lang="es-MX" smtClean="0"/>
              <a:t>09/06/2010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9A82B81-042E-4C53-ABCB-BEDFA2C0910C}" type="slidenum">
              <a:rPr lang="es-MX" smtClean="0"/>
              <a:t>‹Nº›</a:t>
            </a:fld>
            <a:endParaRPr lang="es-MX"/>
          </a:p>
        </p:txBody>
      </p:sp>
    </p:spTree>
    <p:extLst>
      <p:ext uri="{BB962C8B-B14F-4D97-AF65-F5344CB8AC3E}">
        <p14:creationId xmlns:p14="http://schemas.microsoft.com/office/powerpoint/2010/main" val="307000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70CADCE-D457-4BA4-894F-C7C1A6A71391}" type="datetimeFigureOut">
              <a:rPr lang="es-MX" smtClean="0"/>
              <a:t>09/06/2010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89A82B81-042E-4C53-ABCB-BEDFA2C0910C}" type="slidenum">
              <a:rPr lang="es-MX" smtClean="0"/>
              <a:t>‹Nº›</a:t>
            </a:fld>
            <a:endParaRPr lang="es-MX"/>
          </a:p>
        </p:txBody>
      </p:sp>
    </p:spTree>
    <p:extLst>
      <p:ext uri="{BB962C8B-B14F-4D97-AF65-F5344CB8AC3E}">
        <p14:creationId xmlns:p14="http://schemas.microsoft.com/office/powerpoint/2010/main" val="211757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70CADCE-D457-4BA4-894F-C7C1A6A71391}" type="datetimeFigureOut">
              <a:rPr lang="es-MX" smtClean="0"/>
              <a:t>09/06/2010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9A82B81-042E-4C53-ABCB-BEDFA2C0910C}" type="slidenum">
              <a:rPr lang="es-MX" smtClean="0"/>
              <a:t>‹Nº›</a:t>
            </a:fld>
            <a:endParaRPr lang="es-MX"/>
          </a:p>
        </p:txBody>
      </p:sp>
    </p:spTree>
    <p:extLst>
      <p:ext uri="{BB962C8B-B14F-4D97-AF65-F5344CB8AC3E}">
        <p14:creationId xmlns:p14="http://schemas.microsoft.com/office/powerpoint/2010/main" val="1628540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70CADCE-D457-4BA4-894F-C7C1A6A71391}" type="datetimeFigureOut">
              <a:rPr lang="es-MX" smtClean="0"/>
              <a:t>09/06/2010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9A82B81-042E-4C53-ABCB-BEDFA2C0910C}" type="slidenum">
              <a:rPr lang="es-MX" smtClean="0"/>
              <a:t>‹Nº›</a:t>
            </a:fld>
            <a:endParaRPr lang="es-MX"/>
          </a:p>
        </p:txBody>
      </p:sp>
    </p:spTree>
    <p:extLst>
      <p:ext uri="{BB962C8B-B14F-4D97-AF65-F5344CB8AC3E}">
        <p14:creationId xmlns:p14="http://schemas.microsoft.com/office/powerpoint/2010/main" val="1542698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0CADCE-D457-4BA4-894F-C7C1A6A71391}" type="datetimeFigureOut">
              <a:rPr lang="es-MX" smtClean="0"/>
              <a:t>09/06/2010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9A82B81-042E-4C53-ABCB-BEDFA2C0910C}" type="slidenum">
              <a:rPr lang="es-MX" smtClean="0"/>
              <a:t>‹Nº›</a:t>
            </a:fld>
            <a:endParaRPr lang="es-MX"/>
          </a:p>
        </p:txBody>
      </p:sp>
    </p:spTree>
    <p:extLst>
      <p:ext uri="{BB962C8B-B14F-4D97-AF65-F5344CB8AC3E}">
        <p14:creationId xmlns:p14="http://schemas.microsoft.com/office/powerpoint/2010/main" val="2291187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0CADCE-D457-4BA4-894F-C7C1A6A71391}" type="datetimeFigureOut">
              <a:rPr lang="es-MX" smtClean="0"/>
              <a:t>09/06/2010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9A82B81-042E-4C53-ABCB-BEDFA2C0910C}" type="slidenum">
              <a:rPr lang="es-MX" smtClean="0"/>
              <a:t>‹Nº›</a:t>
            </a:fld>
            <a:endParaRPr lang="es-MX"/>
          </a:p>
        </p:txBody>
      </p:sp>
    </p:spTree>
    <p:extLst>
      <p:ext uri="{BB962C8B-B14F-4D97-AF65-F5344CB8AC3E}">
        <p14:creationId xmlns:p14="http://schemas.microsoft.com/office/powerpoint/2010/main" val="2286341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CADCE-D457-4BA4-894F-C7C1A6A71391}" type="datetimeFigureOut">
              <a:rPr lang="es-MX" smtClean="0"/>
              <a:t>09/06/2010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82B81-042E-4C53-ABCB-BEDFA2C0910C}" type="slidenum">
              <a:rPr lang="es-MX" smtClean="0"/>
              <a:t>‹Nº›</a:t>
            </a:fld>
            <a:endParaRPr lang="es-MX"/>
          </a:p>
        </p:txBody>
      </p:sp>
    </p:spTree>
    <p:extLst>
      <p:ext uri="{BB962C8B-B14F-4D97-AF65-F5344CB8AC3E}">
        <p14:creationId xmlns:p14="http://schemas.microsoft.com/office/powerpoint/2010/main" val="32314290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2.png"/><Relationship Id="rId5" Type="http://schemas.openxmlformats.org/officeDocument/2006/relationships/hyperlink" Target="file:///C:\Users\alberto\Documents\SOFTWARE%20EDUCATIVO.%20123.pdf" TargetMode="External"/><Relationship Id="rId4" Type="http://schemas.openxmlformats.org/officeDocument/2006/relationships/audio" Target="../media/audio1.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9144000" cy="6858000"/>
          </a:xfrm>
        </p:spPr>
        <p:txBody>
          <a:bodyPr>
            <a:normAutofit/>
          </a:bodyPr>
          <a:lstStyle/>
          <a:p>
            <a:endParaRPr lang="es-MX" dirty="0"/>
          </a:p>
          <a:p>
            <a:endParaRPr lang="es-MX" dirty="0"/>
          </a:p>
        </p:txBody>
      </p:sp>
      <p:sp>
        <p:nvSpPr>
          <p:cNvPr id="7" name="6 Rectángulo"/>
          <p:cNvSpPr/>
          <p:nvPr/>
        </p:nvSpPr>
        <p:spPr>
          <a:xfrm>
            <a:off x="2051720" y="290883"/>
            <a:ext cx="5328592" cy="6192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smtClean="0">
                <a:solidFill>
                  <a:srgbClr xmlns:mc="http://schemas.openxmlformats.org/markup-compatibility/2006" xmlns:a14="http://schemas.microsoft.com/office/drawing/2010/main" val="FF0000" mc:Ignorable=""/>
                </a:solidFill>
                <a:latin typeface="Algerian" pitchFamily="82" charset="0"/>
              </a:rPr>
              <a:t>EL CONTENIDO DE LA SIGUIENTE PRESENTACION  ES PARA USO EXCLUSIVO DE EVALUACION EN LA MATERIA DE INFORMATICA ASI QUE SE PROHIBE SU USO CON FINES DE LUCRO</a:t>
            </a:r>
            <a:endParaRPr lang="es-MX" sz="3600" dirty="0">
              <a:solidFill>
                <a:srgbClr xmlns:mc="http://schemas.openxmlformats.org/markup-compatibility/2006" xmlns:a14="http://schemas.microsoft.com/office/drawing/2010/main" val="FF0000" mc:Ignorable=""/>
              </a:solidFill>
              <a:latin typeface="Algerian" pitchFamily="82" charset="0"/>
            </a:endParaRPr>
          </a:p>
        </p:txBody>
      </p:sp>
      <p:pic>
        <p:nvPicPr>
          <p:cNvPr id="8" name="outp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05286" y="5873971"/>
            <a:ext cx="609600" cy="609600"/>
          </a:xfrm>
          <a:prstGeom prst="rect">
            <a:avLst/>
          </a:prstGeom>
        </p:spPr>
      </p:pic>
    </p:spTree>
    <p:extLst>
      <p:ext uri="{BB962C8B-B14F-4D97-AF65-F5344CB8AC3E}">
        <p14:creationId xmlns:p14="http://schemas.microsoft.com/office/powerpoint/2010/main" val="27243334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95"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lstStyle/>
          <a:p>
            <a:pPr marL="0" indent="0" algn="ctr">
              <a:buNone/>
            </a:pPr>
            <a:r>
              <a:rPr lang="es-MX" dirty="0" smtClean="0"/>
              <a:t>CENTRO DE ESTUDIOS DE BACHILLERATO</a:t>
            </a:r>
          </a:p>
          <a:p>
            <a:pPr marL="0" indent="0" algn="ctr">
              <a:buNone/>
            </a:pPr>
            <a:r>
              <a:rPr lang="es-MX" dirty="0" smtClean="0"/>
              <a:t>‘‘LIC. JESUS REYES HEROLES’’</a:t>
            </a:r>
          </a:p>
          <a:p>
            <a:pPr marL="0" indent="0" algn="ctr">
              <a:buNone/>
            </a:pPr>
            <a:r>
              <a:rPr lang="es-MX" dirty="0" smtClean="0"/>
              <a:t>CEB-6/13</a:t>
            </a:r>
          </a:p>
          <a:p>
            <a:pPr marL="0" indent="0" algn="ctr">
              <a:buNone/>
            </a:pPr>
            <a:endParaRPr lang="es-MX" dirty="0" smtClean="0"/>
          </a:p>
          <a:p>
            <a:pPr marL="0" indent="0" algn="ctr">
              <a:buNone/>
            </a:pPr>
            <a:r>
              <a:rPr lang="es-MX" dirty="0" smtClean="0">
                <a:solidFill>
                  <a:srgbClr xmlns:mc="http://schemas.openxmlformats.org/markup-compatibility/2006" xmlns:a14="http://schemas.microsoft.com/office/drawing/2010/main" val="FF0000" mc:Ignorable=""/>
                </a:solidFill>
              </a:rPr>
              <a:t>SOFTWARE EDUCATIVO</a:t>
            </a:r>
          </a:p>
          <a:p>
            <a:pPr marL="0" indent="0" algn="ctr">
              <a:buNone/>
            </a:pPr>
            <a:endParaRPr lang="es-MX" dirty="0" smtClean="0"/>
          </a:p>
          <a:p>
            <a:pPr marL="0" indent="0" algn="ctr">
              <a:buNone/>
            </a:pPr>
            <a:r>
              <a:rPr lang="es-MX" dirty="0" smtClean="0"/>
              <a:t>GRUPO: 204 NL:28</a:t>
            </a:r>
          </a:p>
          <a:p>
            <a:pPr marL="0" indent="0" algn="ctr">
              <a:buNone/>
            </a:pPr>
            <a:r>
              <a:rPr lang="es-MX" dirty="0" smtClean="0"/>
              <a:t>LOPEZ RAMIREZ JOSE ALBERTO</a:t>
            </a:r>
          </a:p>
          <a:p>
            <a:pPr marL="0" indent="0" algn="ctr">
              <a:buNone/>
            </a:pPr>
            <a:r>
              <a:rPr lang="es-MX" dirty="0" smtClean="0"/>
              <a:t>GABRIELA VAZQUEZ JUAREZ </a:t>
            </a:r>
          </a:p>
          <a:p>
            <a:pPr marL="0" indent="0" algn="ctr">
              <a:buNone/>
            </a:pPr>
            <a:r>
              <a:rPr lang="es-MX" dirty="0" smtClean="0"/>
              <a:t>CICLO ESCOLAR 2009-2010</a:t>
            </a:r>
          </a:p>
          <a:p>
            <a:pPr marL="0" indent="0" algn="ctr">
              <a:buNone/>
            </a:pPr>
            <a:r>
              <a:rPr lang="es-MX" dirty="0" smtClean="0"/>
              <a:t>CIUDAD SERDAN PUEBLA</a:t>
            </a:r>
          </a:p>
          <a:p>
            <a:pPr marL="0" indent="0">
              <a:buNone/>
            </a:pPr>
            <a:endParaRPr lang="es-MX" dirty="0"/>
          </a:p>
        </p:txBody>
      </p:sp>
    </p:spTree>
    <p:extLst>
      <p:ext uri="{BB962C8B-B14F-4D97-AF65-F5344CB8AC3E}">
        <p14:creationId xmlns:p14="http://schemas.microsoft.com/office/powerpoint/2010/main" val="32976326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lnSpcReduction="10000"/>
          </a:bodyPr>
          <a:lstStyle/>
          <a:p>
            <a:pPr marL="0" indent="0">
              <a:buNone/>
            </a:pPr>
            <a:endParaRPr lang="es-MX" dirty="0"/>
          </a:p>
          <a:p>
            <a:pPr marL="0" indent="0">
              <a:buNone/>
            </a:pPr>
            <a:r>
              <a:rPr lang="es-MX" dirty="0" smtClean="0">
                <a:solidFill>
                  <a:srgbClr xmlns:mc="http://schemas.openxmlformats.org/markup-compatibility/2006" xmlns:a14="http://schemas.microsoft.com/office/drawing/2010/main" val="C00000" mc:Ignorable=""/>
                </a:solidFill>
              </a:rPr>
              <a:t>DEFINICION DE SOFTWARE EDUCATIVO</a:t>
            </a:r>
          </a:p>
          <a:p>
            <a:pPr marL="0" indent="0">
              <a:buNone/>
            </a:pPr>
            <a:r>
              <a:rPr lang="es-MX" dirty="0" smtClean="0"/>
              <a:t>Se </a:t>
            </a:r>
            <a:r>
              <a:rPr lang="es-MX" dirty="0"/>
              <a:t>denomina software educativo al destinado a la enseñanza y el auto aprendizaje y además permite el desarrollo de ciertas habilidades cognitivas. Así como existen profundas diferencias entre las filosofías pedagógicas, así también existe una amplia gama de enfoques para la creación de software educativo atendiendo a los diferentes tipos de interacción que debería existir entre los actores del proceso de enseñanza-aprendizaje: educador, aprendiz, conocimiento, computadora. Como software educativo tenemos desde programas orientados al aprendizaje hasta </a:t>
            </a:r>
            <a:r>
              <a:rPr lang="es-MX" dirty="0" smtClean="0"/>
              <a:t>sistemas.</a:t>
            </a:r>
            <a:endParaRPr lang="es-MX" dirty="0"/>
          </a:p>
          <a:p>
            <a:pPr marL="0" indent="0">
              <a:buNone/>
            </a:pPr>
            <a:endParaRPr lang="es-MX" dirty="0"/>
          </a:p>
          <a:p>
            <a:pPr marL="0" indent="0">
              <a:buNone/>
            </a:pPr>
            <a:endParaRPr lang="es-MX" dirty="0"/>
          </a:p>
        </p:txBody>
      </p:sp>
      <p:pic>
        <p:nvPicPr>
          <p:cNvPr id="4" name="DEFINICION.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77336" y="6381328"/>
            <a:ext cx="476672" cy="476672"/>
          </a:xfrm>
          <a:prstGeom prst="rect">
            <a:avLst/>
          </a:prstGeom>
        </p:spPr>
      </p:pic>
    </p:spTree>
    <p:extLst>
      <p:ext uri="{BB962C8B-B14F-4D97-AF65-F5344CB8AC3E}">
        <p14:creationId xmlns:p14="http://schemas.microsoft.com/office/powerpoint/2010/main" val="254449744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63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t>CARACTERÍSTICAS DEL SOFTWARE EDUCATIVO</a:t>
            </a:r>
          </a:p>
          <a:p>
            <a:pPr algn="ctr"/>
            <a:r>
              <a:rPr lang="es-MX" sz="2800" dirty="0"/>
              <a:t>El software educativo se caracteriza por ser un medio que apoya el proceso</a:t>
            </a:r>
          </a:p>
          <a:p>
            <a:pPr algn="ctr"/>
            <a:r>
              <a:rPr lang="es-MX" sz="2800" dirty="0"/>
              <a:t>enseñanza-aprendizaje, además de constituir un apoyo didáctico que eleve la</a:t>
            </a:r>
          </a:p>
          <a:p>
            <a:pPr algn="ctr"/>
            <a:r>
              <a:rPr lang="es-MX" sz="2800" dirty="0"/>
              <a:t>calidad de dicho proceso; sirve como auxiliar didáctico adaptable a las características</a:t>
            </a:r>
          </a:p>
          <a:p>
            <a:pPr algn="ctr"/>
            <a:r>
              <a:rPr lang="es-MX" sz="2800" dirty="0"/>
              <a:t>de los alumnos y las necesidades de los docentes, como guía para el</a:t>
            </a:r>
          </a:p>
          <a:p>
            <a:pPr algn="ctr"/>
            <a:r>
              <a:rPr lang="es-MX" sz="2800" dirty="0"/>
              <a:t>desarrollo de los temas objeto de estudio; representa un eficaz recurso que</a:t>
            </a:r>
          </a:p>
          <a:p>
            <a:pPr algn="ctr"/>
            <a:r>
              <a:rPr lang="es-MX" sz="2800" dirty="0"/>
              <a:t>motiva al alumno, despertando su interés ante nuevos conocimientos e imprime</a:t>
            </a:r>
          </a:p>
          <a:p>
            <a:pPr algn="ctr"/>
            <a:r>
              <a:rPr lang="es-MX" sz="2800" dirty="0"/>
              <a:t>un mayor dinamismo a las clases, enriqueciéndolas y elevando así la calidad</a:t>
            </a:r>
          </a:p>
          <a:p>
            <a:pPr algn="ctr"/>
            <a:r>
              <a:rPr lang="es-MX" sz="2800" dirty="0"/>
              <a:t>de la educación.</a:t>
            </a:r>
          </a:p>
        </p:txBody>
      </p:sp>
      <p:pic>
        <p:nvPicPr>
          <p:cNvPr id="7" name="CARACTERISTICAS.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65127" y="6248400"/>
            <a:ext cx="609600" cy="609600"/>
          </a:xfrm>
          <a:prstGeom prst="rect">
            <a:avLst/>
          </a:prstGeom>
        </p:spPr>
      </p:pic>
    </p:spTree>
    <p:extLst>
      <p:ext uri="{BB962C8B-B14F-4D97-AF65-F5344CB8AC3E}">
        <p14:creationId xmlns:p14="http://schemas.microsoft.com/office/powerpoint/2010/main" val="1653142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873"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lnSpcReduction="10000"/>
          </a:bodyPr>
          <a:lstStyle/>
          <a:p>
            <a:pPr marL="0" indent="0">
              <a:buNone/>
            </a:pPr>
            <a:r>
              <a:rPr lang="es-MX" dirty="0">
                <a:solidFill>
                  <a:srgbClr xmlns:mc="http://schemas.openxmlformats.org/markup-compatibility/2006" xmlns:a14="http://schemas.microsoft.com/office/drawing/2010/main" val="C00000" mc:Ignorable=""/>
                </a:solidFill>
              </a:rPr>
              <a:t>Entre las ventajas se pueden mencionar las siguientes</a:t>
            </a:r>
            <a:r>
              <a:rPr lang="es-MX" dirty="0"/>
              <a:t>:</a:t>
            </a:r>
          </a:p>
          <a:p>
            <a:pPr marL="0" indent="0">
              <a:buNone/>
            </a:pPr>
            <a:endParaRPr lang="es-MX" dirty="0"/>
          </a:p>
          <a:p>
            <a:pPr marL="0" indent="0">
              <a:buNone/>
            </a:pPr>
            <a:r>
              <a:rPr lang="es-MX" dirty="0"/>
              <a:t>_</a:t>
            </a:r>
            <a:r>
              <a:rPr lang="es-MX" sz="2400" dirty="0"/>
              <a:t>Este no solo es fuente de conocimientos, sino un animador del aprendizaje.</a:t>
            </a:r>
          </a:p>
          <a:p>
            <a:pPr marL="0" indent="0">
              <a:buNone/>
            </a:pPr>
            <a:r>
              <a:rPr lang="es-MX" sz="2400" dirty="0"/>
              <a:t>_Ayudan a los estudiantes a trabajar en diferentes niveles y contenidos según su grado de desarrollo y sus necesidades. </a:t>
            </a:r>
          </a:p>
          <a:p>
            <a:pPr marL="0" indent="0">
              <a:buNone/>
            </a:pPr>
            <a:r>
              <a:rPr lang="es-MX" sz="2400" dirty="0"/>
              <a:t>_Abren nuevas posibilidades para la enseñanza diferenciada, por lo que permiten atender mejor el aprendizaje y desarrollar las potencialidades individuales de cada uno de los alumnos.</a:t>
            </a:r>
          </a:p>
          <a:p>
            <a:pPr marL="0" indent="0">
              <a:buNone/>
            </a:pPr>
            <a:r>
              <a:rPr lang="es-MX" sz="2400" dirty="0"/>
              <a:t>_Ofrecen nuevas posibilidades para evaluar el aprendizaje de los alumnos. La evaluación se puede realizar en cualquier momento y lugar, proponiendo actividades de acuerdo a los logros que vayan alcanzando los estudiantes.</a:t>
            </a:r>
          </a:p>
          <a:p>
            <a:pPr marL="0" indent="0">
              <a:buNone/>
            </a:pPr>
            <a:r>
              <a:rPr lang="es-MX" sz="2400" dirty="0"/>
              <a:t>_Permiten integrar lo aprendido en la escuela con lo que se aprenda en otro lugar.</a:t>
            </a:r>
          </a:p>
          <a:p>
            <a:pPr marL="0" indent="0">
              <a:buNone/>
            </a:pPr>
            <a:r>
              <a:rPr lang="es-MX" sz="2400" dirty="0"/>
              <a:t>_Elevan la efectividad de los métodos de enseñanza, a la vez que imponen nuevas exigencias para su utilización.</a:t>
            </a:r>
          </a:p>
          <a:p>
            <a:pPr marL="0" indent="0">
              <a:buNone/>
            </a:pPr>
            <a:endParaRPr lang="es-MX" sz="2400" dirty="0"/>
          </a:p>
        </p:txBody>
      </p:sp>
      <p:pic>
        <p:nvPicPr>
          <p:cNvPr id="4" name="VENTAJAS.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6416" y="6248400"/>
            <a:ext cx="609600" cy="609600"/>
          </a:xfrm>
          <a:prstGeom prst="rect">
            <a:avLst/>
          </a:prstGeom>
        </p:spPr>
      </p:pic>
    </p:spTree>
    <p:extLst>
      <p:ext uri="{BB962C8B-B14F-4D97-AF65-F5344CB8AC3E}">
        <p14:creationId xmlns:p14="http://schemas.microsoft.com/office/powerpoint/2010/main" val="128701909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04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620688"/>
            <a:ext cx="8229600" cy="4525963"/>
          </a:xfrm>
        </p:spPr>
        <p:txBody>
          <a:bodyPr>
            <a:normAutofit lnSpcReduction="10000"/>
          </a:bodyPr>
          <a:lstStyle/>
          <a:p>
            <a:pPr marL="0" indent="0">
              <a:buNone/>
            </a:pPr>
            <a:r>
              <a:rPr lang="es-MX" sz="4400" dirty="0" smtClean="0"/>
              <a:t>EL SOFWARE EDUCATIVO ESTA DISEÑADO PARA UN MAYOR APRENDIZAJE ATRAVEZ DE LA TECNOLOGIA , ES DE SUMA IMPORTANCIA PORQUE TIENE INFORMACION DEMACIADO UTIL</a:t>
            </a:r>
          </a:p>
          <a:p>
            <a:pPr marL="0" indent="0">
              <a:buNone/>
            </a:pPr>
            <a:r>
              <a:rPr lang="es-MX" sz="4400" dirty="0" smtClean="0"/>
              <a:t>EN LA VIDA DIARIA.</a:t>
            </a:r>
            <a:endParaRPr lang="es-MX" sz="4400" dirty="0"/>
          </a:p>
        </p:txBody>
      </p:sp>
      <p:pic>
        <p:nvPicPr>
          <p:cNvPr id="4" name="MIO.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27984" y="5805264"/>
            <a:ext cx="609600" cy="609600"/>
          </a:xfrm>
          <a:prstGeom prst="rect">
            <a:avLst/>
          </a:prstGeom>
        </p:spPr>
      </p:pic>
    </p:spTree>
    <p:extLst>
      <p:ext uri="{BB962C8B-B14F-4D97-AF65-F5344CB8AC3E}">
        <p14:creationId xmlns:p14="http://schemas.microsoft.com/office/powerpoint/2010/main" val="105307244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8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xmlns:mc="http://schemas.openxmlformats.org/markup-compatibility/2006" xmlns:a14="http://schemas.microsoft.com/office/drawing/2010/main" val="C00000" mc:Ignorable=""/>
                </a:solidFill>
              </a:rPr>
              <a:t>MI CONCLUCION Y OPINION</a:t>
            </a:r>
            <a:endParaRPr lang="es-MX" dirty="0">
              <a:solidFill>
                <a:srgbClr xmlns:mc="http://schemas.openxmlformats.org/markup-compatibility/2006" xmlns:a14="http://schemas.microsoft.com/office/drawing/2010/main" val="C00000" mc:Ignorable=""/>
              </a:solidFill>
            </a:endParaRPr>
          </a:p>
        </p:txBody>
      </p:sp>
      <p:pic>
        <p:nvPicPr>
          <p:cNvPr id="4" name="OPINION.wma">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4139952" y="3284984"/>
            <a:ext cx="609600" cy="609600"/>
          </a:xfrm>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248" y="1700808"/>
            <a:ext cx="3048000" cy="2286000"/>
          </a:xfrm>
          <a:prstGeom prst="rect">
            <a:avLst/>
          </a:prstGeom>
        </p:spPr>
      </p:pic>
      <p:pic>
        <p:nvPicPr>
          <p:cNvPr id="8" name="7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1" y="3761654"/>
            <a:ext cx="2334281" cy="3094889"/>
          </a:xfrm>
          <a:prstGeom prst="rect">
            <a:avLst/>
          </a:prstGeom>
        </p:spPr>
      </p:pic>
    </p:spTree>
    <p:extLst>
      <p:ext uri="{BB962C8B-B14F-4D97-AF65-F5344CB8AC3E}">
        <p14:creationId xmlns:p14="http://schemas.microsoft.com/office/powerpoint/2010/main" val="51423711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8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FUENTES DE INFORMACION</a:t>
            </a:r>
            <a:endParaRPr lang="es-MX" dirty="0"/>
          </a:p>
        </p:txBody>
      </p:sp>
      <p:sp>
        <p:nvSpPr>
          <p:cNvPr id="3" name="2 Marcador de contenido"/>
          <p:cNvSpPr>
            <a:spLocks noGrp="1"/>
          </p:cNvSpPr>
          <p:nvPr>
            <p:ph idx="1"/>
          </p:nvPr>
        </p:nvSpPr>
        <p:spPr>
          <a:xfrm>
            <a:off x="180528" y="1600200"/>
            <a:ext cx="9144000" cy="5257800"/>
          </a:xfrm>
        </p:spPr>
        <p:txBody>
          <a:bodyPr>
            <a:normAutofit/>
          </a:bodyPr>
          <a:lstStyle/>
          <a:p>
            <a:pPr marL="0" indent="0">
              <a:buNone/>
            </a:pPr>
            <a:r>
              <a:rPr lang="es-MX" dirty="0">
                <a:hlinkClick r:id="rId5" action="ppaction://hlinkfile" highlightClick="1">
                  <a:snd r:embed="rId4" name="push.wav"/>
                </a:hlinkClick>
              </a:rPr>
              <a:t>http://</a:t>
            </a:r>
            <a:r>
              <a:rPr lang="es-MX" dirty="0" smtClean="0">
                <a:hlinkClick r:id="rId5" action="ppaction://hlinkfile" highlightClick="1">
                  <a:snd r:embed="rId4" name="push.wav"/>
                </a:hlinkClick>
              </a:rPr>
              <a:t>es.wikipedia.org/wiki/Software_educativo</a:t>
            </a:r>
            <a:endParaRPr lang="es-MX" dirty="0">
              <a:hlinkClick r:id="rId5" action="ppaction://hlinkfile" highlightClick="1">
                <a:snd r:embed="rId4" name="push.wav"/>
              </a:hlinkClick>
            </a:endParaRPr>
          </a:p>
          <a:p>
            <a:pPr marL="0" indent="0">
              <a:buNone/>
            </a:pPr>
            <a:r>
              <a:rPr lang="es-MX" dirty="0">
                <a:hlinkClick r:id="rId5" action="ppaction://hlinkfile" highlightClick="1">
                  <a:snd r:embed="rId4" name="push.wav"/>
                </a:hlinkClick>
              </a:rPr>
              <a:t>http://www.educared.net/educared/visualizacion/jsp/_software_educativo/index.jsp?idapr=12_61_esp_1</a:t>
            </a:r>
            <a:r>
              <a:rPr lang="es-MX" dirty="0" smtClean="0">
                <a:hlinkClick r:id="rId5" action="ppaction://hlinkfile" highlightClick="1">
                  <a:snd r:embed="rId4" name="push.wav"/>
                </a:hlinkClick>
              </a:rPr>
              <a:t>_</a:t>
            </a:r>
            <a:endParaRPr lang="es-MX" dirty="0">
              <a:hlinkClick r:id="rId5" action="ppaction://hlinkfile" highlightClick="1">
                <a:snd r:embed="rId4" name="push.wav"/>
              </a:hlinkClick>
            </a:endParaRPr>
          </a:p>
          <a:p>
            <a:pPr marL="0" indent="0">
              <a:buNone/>
            </a:pPr>
            <a:r>
              <a:rPr lang="es-MX" dirty="0">
                <a:hlinkClick r:id="rId5" action="ppaction://hlinkfile" highlightClick="1">
                  <a:snd r:embed="rId4" name="push.wav"/>
                </a:hlinkClick>
              </a:rPr>
              <a:t>http://neoparaiso.com/logo/software-educativo.html</a:t>
            </a:r>
          </a:p>
          <a:p>
            <a:pPr marL="0" indent="0">
              <a:buNone/>
            </a:pPr>
            <a:r>
              <a:rPr lang="es-MX" dirty="0">
                <a:hlinkClick r:id="rId5" action="ppaction://hlinkfile" highlightClick="1">
                  <a:snd r:embed="rId4" name="push.wav"/>
                </a:hlinkClick>
              </a:rPr>
              <a:t>http://k12linux.org/educational_software.html</a:t>
            </a:r>
          </a:p>
          <a:p>
            <a:pPr marL="0" indent="0">
              <a:buNone/>
            </a:pPr>
            <a:r>
              <a:rPr lang="es-MX" dirty="0">
                <a:hlinkClick r:id="rId5" action="ppaction://hlinkfile" highlightClick="1">
                  <a:snd r:embed="rId4" name="push.wav"/>
                </a:hlinkClick>
              </a:rPr>
              <a:t>http://www.leesred.com/</a:t>
            </a:r>
          </a:p>
          <a:p>
            <a:pPr marL="0" indent="0">
              <a:buNone/>
            </a:pPr>
            <a:r>
              <a:rPr lang="es-MX" dirty="0">
                <a:hlinkClick r:id="rId5" action="ppaction://hlinkfile" highlightClick="1">
                  <a:snd r:embed="rId4" name="push.wav"/>
                </a:hlinkClick>
              </a:rPr>
              <a:t>http://</a:t>
            </a:r>
            <a:r>
              <a:rPr lang="es-MX" dirty="0" smtClean="0">
                <a:hlinkClick r:id="rId5" action="ppaction://hlinkfile" highlightClick="1">
                  <a:snd r:embed="rId4" name="push.wav"/>
                </a:hlinkClick>
              </a:rPr>
              <a:t>www.educaguia.com/software.asp</a:t>
            </a:r>
          </a:p>
          <a:p>
            <a:pPr marL="0" indent="0">
              <a:buNone/>
            </a:pPr>
            <a:endParaRPr lang="es-MX" dirty="0" smtClean="0">
              <a:hlinkClick r:id="rId5" action="ppaction://hlinkfile" highlightClick="1">
                <a:snd r:embed="rId4" name="push.wav"/>
              </a:hlinkClick>
            </a:endParaRPr>
          </a:p>
          <a:p>
            <a:pPr marL="0" indent="0">
              <a:buNone/>
            </a:pPr>
            <a:endParaRPr lang="es-MX" dirty="0">
              <a:hlinkClick r:id="rId5" action="ppaction://hlinkfile" highlightClick="1">
                <a:snd r:embed="rId4" name="push.wav"/>
              </a:hlinkClick>
            </a:endParaRPr>
          </a:p>
        </p:txBody>
      </p:sp>
      <p:pic>
        <p:nvPicPr>
          <p:cNvPr id="4" name="PAGINAS.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51920" y="6021288"/>
            <a:ext cx="609600" cy="530633"/>
          </a:xfrm>
          <a:prstGeom prst="rect">
            <a:avLst/>
          </a:prstGeom>
        </p:spPr>
      </p:pic>
    </p:spTree>
    <p:extLst>
      <p:ext uri="{BB962C8B-B14F-4D97-AF65-F5344CB8AC3E}">
        <p14:creationId xmlns:p14="http://schemas.microsoft.com/office/powerpoint/2010/main" val="53831028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1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Autofit/>
          </a:bodyPr>
          <a:lstStyle/>
          <a:p>
            <a:pPr marL="0" indent="0" algn="ctr">
              <a:buNone/>
            </a:pPr>
            <a:r>
              <a:rPr lang="es-MX" sz="6000" dirty="0" smtClean="0">
                <a:solidFill>
                  <a:srgbClr xmlns:mc="http://schemas.openxmlformats.org/markup-compatibility/2006" xmlns:a14="http://schemas.microsoft.com/office/drawing/2010/main" val="C00000" mc:Ignorable=""/>
                </a:solidFill>
                <a:latin typeface="Algerian" pitchFamily="82" charset="0"/>
              </a:rPr>
              <a:t>  QUIERO AGRADECER LA ATENCION BRINDADA A ESTE TEMA </a:t>
            </a:r>
          </a:p>
          <a:p>
            <a:pPr marL="0" indent="0" algn="ctr">
              <a:buNone/>
            </a:pPr>
            <a:r>
              <a:rPr lang="es-MX" sz="6000" dirty="0" smtClean="0">
                <a:solidFill>
                  <a:srgbClr xmlns:mc="http://schemas.openxmlformats.org/markup-compatibility/2006" xmlns:a14="http://schemas.microsoft.com/office/drawing/2010/main" val="C00000" mc:Ignorable=""/>
                </a:solidFill>
                <a:latin typeface="Algerian" pitchFamily="82" charset="0"/>
              </a:rPr>
              <a:t>GRACIAS </a:t>
            </a:r>
            <a:endParaRPr lang="es-MX" sz="6000" dirty="0">
              <a:solidFill>
                <a:srgbClr xmlns:mc="http://schemas.openxmlformats.org/markup-compatibility/2006" xmlns:a14="http://schemas.microsoft.com/office/drawing/2010/main" val="C00000" mc:Ignorable=""/>
              </a:solidFill>
              <a:latin typeface="Algerian" pitchFamily="82" charset="0"/>
            </a:endParaRPr>
          </a:p>
        </p:txBody>
      </p:sp>
      <p:pic>
        <p:nvPicPr>
          <p:cNvPr id="2" name="FI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44008" y="5877272"/>
            <a:ext cx="609600" cy="609600"/>
          </a:xfrm>
          <a:prstGeom prst="rect">
            <a:avLst/>
          </a:prstGeom>
        </p:spPr>
      </p:pic>
    </p:spTree>
    <p:extLst>
      <p:ext uri="{BB962C8B-B14F-4D97-AF65-F5344CB8AC3E}">
        <p14:creationId xmlns:p14="http://schemas.microsoft.com/office/powerpoint/2010/main" val="390143407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TotalTime>
  <Words>460</Words>
  <Application>Microsoft Office PowerPoint</Application>
  <PresentationFormat>Presentación en pantalla (4:3)</PresentationFormat>
  <Paragraphs>44</Paragraphs>
  <Slides>9</Slides>
  <Notes>0</Notes>
  <HiddenSlides>0</HiddenSlides>
  <MMClips>8</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MI CONCLUCION Y OPINION</vt:lpstr>
      <vt:lpstr>FUENTES DE INFORMACION</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alberto</dc:creator>
  <cp:lastModifiedBy>alberto</cp:lastModifiedBy>
  <cp:revision>11</cp:revision>
  <dcterms:created xsi:type="dcterms:W3CDTF">2010-06-08T19:40:19Z</dcterms:created>
  <dcterms:modified xsi:type="dcterms:W3CDTF">2010-06-09T13:23:57Z</dcterms:modified>
</cp:coreProperties>
</file>