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2" r:id="rId8"/>
    <p:sldId id="261" r:id="rId9"/>
    <p:sldId id="263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5D46-2BFF-482F-8796-095F63C73A6E}" type="datetimeFigureOut">
              <a:rPr lang="es-ES" smtClean="0"/>
              <a:pPr/>
              <a:t>14/10/2010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A92E-9BD0-4DA0-A1F8-C58005124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5D46-2BFF-482F-8796-095F63C73A6E}" type="datetimeFigureOut">
              <a:rPr lang="es-ES" smtClean="0"/>
              <a:pPr/>
              <a:t>14/10/2010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A92E-9BD0-4DA0-A1F8-C58005124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5D46-2BFF-482F-8796-095F63C73A6E}" type="datetimeFigureOut">
              <a:rPr lang="es-ES" smtClean="0"/>
              <a:pPr/>
              <a:t>14/10/2010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A92E-9BD0-4DA0-A1F8-C58005124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5D46-2BFF-482F-8796-095F63C73A6E}" type="datetimeFigureOut">
              <a:rPr lang="es-ES" smtClean="0"/>
              <a:pPr/>
              <a:t>14/10/2010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A92E-9BD0-4DA0-A1F8-C58005124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5D46-2BFF-482F-8796-095F63C73A6E}" type="datetimeFigureOut">
              <a:rPr lang="es-ES" smtClean="0"/>
              <a:pPr/>
              <a:t>14/10/2010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A92E-9BD0-4DA0-A1F8-C58005124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5D46-2BFF-482F-8796-095F63C73A6E}" type="datetimeFigureOut">
              <a:rPr lang="es-ES" smtClean="0"/>
              <a:pPr/>
              <a:t>14/10/2010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A92E-9BD0-4DA0-A1F8-C58005124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5D46-2BFF-482F-8796-095F63C73A6E}" type="datetimeFigureOut">
              <a:rPr lang="es-ES" smtClean="0"/>
              <a:pPr/>
              <a:t>14/10/2010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A92E-9BD0-4DA0-A1F8-C58005124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5D46-2BFF-482F-8796-095F63C73A6E}" type="datetimeFigureOut">
              <a:rPr lang="es-ES" smtClean="0"/>
              <a:pPr/>
              <a:t>14/10/2010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A92E-9BD0-4DA0-A1F8-C58005124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5D46-2BFF-482F-8796-095F63C73A6E}" type="datetimeFigureOut">
              <a:rPr lang="es-ES" smtClean="0"/>
              <a:pPr/>
              <a:t>14/10/2010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A92E-9BD0-4DA0-A1F8-C58005124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5D46-2BFF-482F-8796-095F63C73A6E}" type="datetimeFigureOut">
              <a:rPr lang="es-ES" smtClean="0"/>
              <a:pPr/>
              <a:t>14/10/2010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A92E-9BD0-4DA0-A1F8-C58005124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5D46-2BFF-482F-8796-095F63C73A6E}" type="datetimeFigureOut">
              <a:rPr lang="es-ES" smtClean="0"/>
              <a:pPr/>
              <a:t>14/10/2010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A92E-9BD0-4DA0-A1F8-C58005124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B5D46-2BFF-482F-8796-095F63C73A6E}" type="datetimeFigureOut">
              <a:rPr lang="es-ES" smtClean="0"/>
              <a:pPr/>
              <a:t>14/10/2010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3A92E-9BD0-4DA0-A1F8-C580051240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572560" cy="6357981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Forte" pitchFamily="66" charset="0"/>
              </a:rPr>
              <a:t>CENTRO DE ESTUDIOS DE BACHILLERATO </a:t>
            </a:r>
            <a:br>
              <a:rPr lang="es-ES" sz="2800" dirty="0" smtClean="0">
                <a:latin typeface="Forte" pitchFamily="66" charset="0"/>
              </a:rPr>
            </a:br>
            <a:r>
              <a:rPr lang="es-ES" sz="2800" dirty="0" smtClean="0">
                <a:latin typeface="Forte" pitchFamily="66" charset="0"/>
              </a:rPr>
              <a:t>“LIC. JESUS REYES HEROLES”</a:t>
            </a:r>
            <a:br>
              <a:rPr lang="es-ES" sz="2800" dirty="0" smtClean="0">
                <a:latin typeface="Forte" pitchFamily="66" charset="0"/>
              </a:rPr>
            </a:br>
            <a:r>
              <a:rPr lang="es-ES" sz="2800" dirty="0" smtClean="0">
                <a:latin typeface="Forte" pitchFamily="66" charset="0"/>
              </a:rPr>
              <a:t>6/13</a:t>
            </a:r>
            <a:br>
              <a:rPr lang="es-ES" sz="2800" dirty="0" smtClean="0">
                <a:latin typeface="Forte" pitchFamily="66" charset="0"/>
              </a:rPr>
            </a:br>
            <a:r>
              <a:rPr lang="es-ES" sz="2800" dirty="0" smtClean="0">
                <a:latin typeface="Forte" pitchFamily="66" charset="0"/>
              </a:rPr>
              <a:t/>
            </a:r>
            <a:br>
              <a:rPr lang="es-ES" sz="2800" dirty="0" smtClean="0">
                <a:latin typeface="Forte" pitchFamily="66" charset="0"/>
              </a:rPr>
            </a:br>
            <a:r>
              <a:rPr lang="es-ES" sz="2800" dirty="0" smtClean="0">
                <a:latin typeface="Forte" pitchFamily="66" charset="0"/>
              </a:rPr>
              <a:t>INFORMATICA </a:t>
            </a:r>
            <a:br>
              <a:rPr lang="es-ES" sz="2800" dirty="0" smtClean="0">
                <a:latin typeface="Forte" pitchFamily="66" charset="0"/>
              </a:rPr>
            </a:br>
            <a:r>
              <a:rPr lang="es-ES" sz="2800" dirty="0" smtClean="0">
                <a:latin typeface="Forte" pitchFamily="66" charset="0"/>
              </a:rPr>
              <a:t/>
            </a:r>
            <a:br>
              <a:rPr lang="es-ES" sz="2800" dirty="0" smtClean="0">
                <a:latin typeface="Forte" pitchFamily="66" charset="0"/>
              </a:rPr>
            </a:br>
            <a:r>
              <a:rPr lang="es-ES" sz="2800" dirty="0" smtClean="0">
                <a:latin typeface="Forte" pitchFamily="66" charset="0"/>
              </a:rPr>
              <a:t>MARIANA EPITACIO FLORES</a:t>
            </a:r>
            <a:br>
              <a:rPr lang="es-ES" sz="2800" dirty="0" smtClean="0">
                <a:latin typeface="Forte" pitchFamily="66" charset="0"/>
              </a:rPr>
            </a:br>
            <a:r>
              <a:rPr lang="es-ES" sz="2800" dirty="0" smtClean="0">
                <a:latin typeface="Forte" pitchFamily="66" charset="0"/>
              </a:rPr>
              <a:t>ARIANA GARAY BARRERA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19601732">
            <a:off x="423793" y="2665569"/>
            <a:ext cx="8229600" cy="1143000"/>
          </a:xfrm>
        </p:spPr>
        <p:txBody>
          <a:bodyPr>
            <a:noAutofit/>
          </a:bodyPr>
          <a:lstStyle/>
          <a:p>
            <a:r>
              <a:rPr lang="es-ES" sz="8800" dirty="0" smtClean="0">
                <a:latin typeface="Forte" pitchFamily="66" charset="0"/>
              </a:rPr>
              <a:t>Ergonomía</a:t>
            </a:r>
            <a:endParaRPr lang="es-ES" sz="8800" dirty="0">
              <a:latin typeface="Forte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La Ergonomía es un arte que busca que los humanos y la tecnología trabajen en completa armonía, diseñando y manteniendo los productos, puestos de trabajo, tareas, equipos, etc. en acuerdo con las características, necesidades y limitaciones humanas.</a:t>
            </a:r>
            <a:endParaRPr lang="es-ES" dirty="0">
              <a:latin typeface="Comic Sans MS" pitchFamily="66" charset="0"/>
            </a:endParaRPr>
          </a:p>
        </p:txBody>
      </p:sp>
      <p:pic>
        <p:nvPicPr>
          <p:cNvPr id="4" name="3 Imagen" descr="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4214818"/>
            <a:ext cx="2573380" cy="2524129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es-ES" dirty="0">
                <a:latin typeface="Comic Sans MS" pitchFamily="66" charset="0"/>
              </a:rPr>
              <a:t>A</a:t>
            </a:r>
            <a:r>
              <a:rPr lang="es-ES" dirty="0" smtClean="0">
                <a:latin typeface="Comic Sans MS" pitchFamily="66" charset="0"/>
              </a:rPr>
              <a:t>naliza aquellos aspectos que abarcan al entorno artificial construido por el hombre, relacionado directamente con los actos y gestos involucrados en toda actividad de éste.</a:t>
            </a:r>
          </a:p>
          <a:p>
            <a:r>
              <a:rPr lang="es-ES" dirty="0" smtClean="0">
                <a:latin typeface="Comic Sans MS" pitchFamily="66" charset="0"/>
              </a:rPr>
              <a:t>Es la definición de comodidad, eficiencia, productividad, y adecuación de un objeto, desde la perspectiva del que lo usa.</a:t>
            </a:r>
          </a:p>
          <a:p>
            <a:endParaRPr lang="es-E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>
                <a:latin typeface="Comic Sans MS" pitchFamily="66" charset="0"/>
              </a:rPr>
              <a:t>    En todas las aplicaciones su objetivo es común: se trata de adaptar los productos, las tareas, las herramientas; los espacios y el entorno en general a la capacidad y necesidades de las personas, de manera que mejore la eficiencia, seguridad y bienestar de los consumidores, usuarios o trabajadores 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Ciencia en sí misma, que conforma su cuerpo de conocimientos a partir de su experiencia y de una amplia base de información proveniente de ciencias como la psicología, la fisiología, la antropometría, la biomecánica, la ingeniería industrial, el diseño y muchas otras.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19775037">
            <a:off x="437372" y="2647486"/>
            <a:ext cx="8229600" cy="1143000"/>
          </a:xfrm>
        </p:spPr>
        <p:txBody>
          <a:bodyPr/>
          <a:lstStyle/>
          <a:p>
            <a:r>
              <a:rPr lang="es-ES" dirty="0" smtClean="0">
                <a:latin typeface="Forte" pitchFamily="66" charset="0"/>
              </a:rPr>
              <a:t>Ámbitos de la ergonomía</a:t>
            </a:r>
            <a:endParaRPr lang="es-ES" dirty="0">
              <a:latin typeface="Forte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s-ES" sz="2800" dirty="0" smtClean="0">
                <a:latin typeface="Comic Sans MS" pitchFamily="66" charset="0"/>
              </a:rPr>
              <a:t>La ergonomía se centra en dos ámbitos: el </a:t>
            </a:r>
            <a:r>
              <a:rPr lang="es-ES" sz="2800" b="1" dirty="0" smtClean="0">
                <a:latin typeface="Comic Sans MS" pitchFamily="66" charset="0"/>
              </a:rPr>
              <a:t>diseño de productos</a:t>
            </a:r>
            <a:r>
              <a:rPr lang="es-ES" sz="2800" dirty="0" smtClean="0">
                <a:latin typeface="Comic Sans MS" pitchFamily="66" charset="0"/>
              </a:rPr>
              <a:t> y el </a:t>
            </a:r>
            <a:r>
              <a:rPr lang="es-ES" sz="2800" b="1" dirty="0" smtClean="0">
                <a:latin typeface="Comic Sans MS" pitchFamily="66" charset="0"/>
              </a:rPr>
              <a:t>puesto de trabajo</a:t>
            </a:r>
            <a:r>
              <a:rPr lang="es-ES" sz="2800" dirty="0" smtClean="0">
                <a:latin typeface="Comic Sans MS" pitchFamily="66" charset="0"/>
              </a:rPr>
              <a:t>. Su aplicación al ámbito laboral ha sido tradicionalmente la más frecuente; aunque también está muy presente en el diseño de productos y en ámbitos relacionados como la actividad del hogar, el ocio o el deporte. El diseño y adaptación de productos y entornos para personas con limitaciones funcionales (personas mayores, personas con discapacidad, etc.) </a:t>
            </a:r>
            <a:endParaRPr lang="es-ES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7752" y="2643182"/>
            <a:ext cx="3064164" cy="3064164"/>
          </a:xfrm>
        </p:spPr>
      </p:pic>
      <p:pic>
        <p:nvPicPr>
          <p:cNvPr id="5" name="4 Imagen" descr="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785794"/>
            <a:ext cx="2533650" cy="2124075"/>
          </a:xfrm>
          <a:prstGeom prst="rect">
            <a:avLst/>
          </a:prstGeom>
        </p:spPr>
      </p:pic>
      <p:pic>
        <p:nvPicPr>
          <p:cNvPr id="6" name="5 Imagen" descr="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786" y="3357562"/>
            <a:ext cx="2705100" cy="304800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290</Words>
  <Application>Microsoft Office PowerPoint</Application>
  <PresentationFormat>Presentación en pantalla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CENTRO DE ESTUDIOS DE BACHILLERATO  “LIC. JESUS REYES HEROLES” 6/13  INFORMATICA   MARIANA EPITACIO FLORES ARIANA GARAY BARRERA  </vt:lpstr>
      <vt:lpstr>Ergonomía</vt:lpstr>
      <vt:lpstr>Diapositiva 3</vt:lpstr>
      <vt:lpstr>Diapositiva 4</vt:lpstr>
      <vt:lpstr>Diapositiva 5</vt:lpstr>
      <vt:lpstr>Diapositiva 6</vt:lpstr>
      <vt:lpstr>Ámbitos de la ergonomía</vt:lpstr>
      <vt:lpstr>Diapositiva 8</vt:lpstr>
      <vt:lpstr>Diapositiva 9</vt:lpstr>
    </vt:vector>
  </TitlesOfParts>
  <Company>WindowsWolf.com.ar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Wolf</dc:creator>
  <cp:lastModifiedBy>Usuario Final</cp:lastModifiedBy>
  <cp:revision>9</cp:revision>
  <dcterms:created xsi:type="dcterms:W3CDTF">2010-10-13T21:50:02Z</dcterms:created>
  <dcterms:modified xsi:type="dcterms:W3CDTF">2010-10-14T12:51:09Z</dcterms:modified>
</cp:coreProperties>
</file>