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B3AF4-5AC5-48AD-AED0-DDE25556B8B4}" type="datetimeFigureOut">
              <a:rPr lang="es-MX" smtClean="0"/>
              <a:t>14/10/2010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0A437-F784-4374-AAB5-45DA7F488486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>
                <a:latin typeface="Kristen ITC" pitchFamily="66" charset="0"/>
              </a:rPr>
              <a:t>CENTRO DE ESTUDIOS DE BACHILLERATO </a:t>
            </a:r>
            <a:br>
              <a:rPr lang="es-ES" sz="2800" dirty="0" smtClean="0">
                <a:latin typeface="Kristen ITC" pitchFamily="66" charset="0"/>
              </a:rPr>
            </a:br>
            <a:r>
              <a:rPr lang="es-ES" sz="2800" dirty="0" smtClean="0">
                <a:latin typeface="Kristen ITC" pitchFamily="66" charset="0"/>
              </a:rPr>
              <a:t>“LIC. JESUS REYES HEROLES”</a:t>
            </a:r>
            <a:br>
              <a:rPr lang="es-ES" sz="2800" dirty="0" smtClean="0">
                <a:latin typeface="Kristen ITC" pitchFamily="66" charset="0"/>
              </a:rPr>
            </a:br>
            <a:r>
              <a:rPr lang="es-ES" sz="2800" dirty="0" smtClean="0">
                <a:latin typeface="Kristen ITC" pitchFamily="66" charset="0"/>
              </a:rPr>
              <a:t>6/13</a:t>
            </a:r>
            <a:br>
              <a:rPr lang="es-ES" sz="2800" dirty="0" smtClean="0">
                <a:latin typeface="Kristen ITC" pitchFamily="66" charset="0"/>
              </a:rPr>
            </a:br>
            <a:r>
              <a:rPr lang="es-ES" sz="2800" dirty="0" smtClean="0">
                <a:latin typeface="Kristen ITC" pitchFamily="66" charset="0"/>
              </a:rPr>
              <a:t>CAPACITACION DE </a:t>
            </a:r>
            <a:br>
              <a:rPr lang="es-ES" sz="2800" dirty="0" smtClean="0">
                <a:latin typeface="Kristen ITC" pitchFamily="66" charset="0"/>
              </a:rPr>
            </a:br>
            <a:r>
              <a:rPr lang="es-ES" sz="2800" dirty="0" smtClean="0">
                <a:latin typeface="Kristen ITC" pitchFamily="66" charset="0"/>
              </a:rPr>
              <a:t>INFORMATICA </a:t>
            </a:r>
            <a:br>
              <a:rPr lang="es-ES" sz="2800" dirty="0" smtClean="0">
                <a:latin typeface="Kristen ITC" pitchFamily="66" charset="0"/>
              </a:rPr>
            </a:br>
            <a:r>
              <a:rPr lang="es-ES" sz="2800" dirty="0" smtClean="0">
                <a:latin typeface="Kristen ITC" pitchFamily="66" charset="0"/>
              </a:rPr>
              <a:t/>
            </a:r>
            <a:br>
              <a:rPr lang="es-ES" sz="2800" dirty="0" smtClean="0">
                <a:latin typeface="Kristen ITC" pitchFamily="66" charset="0"/>
              </a:rPr>
            </a:br>
            <a:r>
              <a:rPr lang="es-ES" sz="2800" dirty="0" smtClean="0">
                <a:latin typeface="Kristen ITC" pitchFamily="66" charset="0"/>
              </a:rPr>
              <a:t>MARIANA EPITACIO FLORES</a:t>
            </a:r>
            <a:br>
              <a:rPr lang="es-ES" sz="2800" dirty="0" smtClean="0">
                <a:latin typeface="Kristen ITC" pitchFamily="66" charset="0"/>
              </a:rPr>
            </a:br>
            <a:r>
              <a:rPr lang="es-ES" sz="2800" dirty="0" smtClean="0">
                <a:latin typeface="Kristen ITC" pitchFamily="66" charset="0"/>
              </a:rPr>
              <a:t>ARIANA GARAY BARRERA</a:t>
            </a:r>
            <a:endParaRPr lang="es-MX" sz="2800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19492432">
            <a:off x="571472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Forte" pitchFamily="66" charset="0"/>
              </a:rPr>
              <a:t>INTALACION DE UNA COMPUTADORA</a:t>
            </a:r>
            <a:endParaRPr lang="es-MX" dirty="0">
              <a:latin typeface="Forte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>
                <a:latin typeface="Kristen ITC" pitchFamily="66" charset="0"/>
              </a:rPr>
              <a:t>Desempacar </a:t>
            </a:r>
            <a:r>
              <a:rPr lang="es-ES" dirty="0">
                <a:latin typeface="Kristen ITC" pitchFamily="66" charset="0"/>
              </a:rPr>
              <a:t>con mucho cuidado los componentes del sistema, </a:t>
            </a:r>
            <a:r>
              <a:rPr lang="es-ES" dirty="0" smtClean="0">
                <a:latin typeface="Kristen ITC" pitchFamily="66" charset="0"/>
              </a:rPr>
              <a:t>asegurándose </a:t>
            </a:r>
            <a:r>
              <a:rPr lang="es-ES" dirty="0">
                <a:latin typeface="Kristen ITC" pitchFamily="66" charset="0"/>
              </a:rPr>
              <a:t>de que el paquete (monitor, gabinete, teclado, ratón, bocinas, etc.) </a:t>
            </a:r>
            <a:r>
              <a:rPr lang="es-ES" dirty="0" smtClean="0">
                <a:latin typeface="Kristen ITC" pitchFamily="66" charset="0"/>
              </a:rPr>
              <a:t>estén completos.</a:t>
            </a:r>
          </a:p>
          <a:p>
            <a:r>
              <a:rPr lang="es-ES" dirty="0" smtClean="0">
                <a:latin typeface="Kristen ITC" pitchFamily="66" charset="0"/>
              </a:rPr>
              <a:t> </a:t>
            </a:r>
            <a:r>
              <a:rPr lang="es-ES" dirty="0">
                <a:latin typeface="Kristen ITC" pitchFamily="66" charset="0"/>
              </a:rPr>
              <a:t>Coloca el monitor y el gabinete (CPU) en una superficie firme, plana y </a:t>
            </a:r>
            <a:r>
              <a:rPr lang="es-ES" dirty="0" smtClean="0">
                <a:latin typeface="Kristen ITC" pitchFamily="66" charset="0"/>
              </a:rPr>
              <a:t>nivelada </a:t>
            </a:r>
            <a:r>
              <a:rPr lang="es-ES" dirty="0" smtClean="0">
                <a:latin typeface="Kristen ITC" pitchFamily="66" charset="0"/>
              </a:rPr>
              <a:t>(que</a:t>
            </a:r>
            <a:r>
              <a:rPr lang="es-ES" dirty="0" smtClean="0">
                <a:latin typeface="Kristen ITC" pitchFamily="66" charset="0"/>
              </a:rPr>
              <a:t> </a:t>
            </a:r>
            <a:r>
              <a:rPr lang="es-ES" dirty="0">
                <a:latin typeface="Kristen ITC" pitchFamily="66" charset="0"/>
              </a:rPr>
              <a:t>no esté expuesta a temperaturas extremas de calor o </a:t>
            </a:r>
            <a:r>
              <a:rPr lang="es-ES" dirty="0" smtClean="0">
                <a:latin typeface="Kristen ITC" pitchFamily="66" charset="0"/>
              </a:rPr>
              <a:t>frío).</a:t>
            </a:r>
          </a:p>
          <a:p>
            <a:r>
              <a:rPr lang="es-ES" dirty="0" smtClean="0">
                <a:latin typeface="Kristen ITC" pitchFamily="66" charset="0"/>
              </a:rPr>
              <a:t>cuidando </a:t>
            </a:r>
            <a:r>
              <a:rPr lang="es-ES" dirty="0">
                <a:latin typeface="Kristen ITC" pitchFamily="66" charset="0"/>
              </a:rPr>
              <a:t>de no obstruir las entradas de aire de la computadora, </a:t>
            </a:r>
            <a:r>
              <a:rPr lang="es-ES" dirty="0" smtClean="0">
                <a:latin typeface="Kristen ITC" pitchFamily="66" charset="0"/>
              </a:rPr>
              <a:t>(</a:t>
            </a:r>
            <a:r>
              <a:rPr lang="es-ES" dirty="0">
                <a:latin typeface="Kristen ITC" pitchFamily="66" charset="0"/>
              </a:rPr>
              <a:t>d</a:t>
            </a:r>
            <a:r>
              <a:rPr lang="es-ES" dirty="0" smtClean="0">
                <a:latin typeface="Kristen ITC" pitchFamily="66" charset="0"/>
              </a:rPr>
              <a:t>ejar </a:t>
            </a:r>
            <a:r>
              <a:rPr lang="es-ES" dirty="0">
                <a:latin typeface="Kristen ITC" pitchFamily="66" charset="0"/>
              </a:rPr>
              <a:t>por lo menos tres pulgadas de espacio en la parte trasera y superior del monitor para una buena y continua circulación del </a:t>
            </a:r>
            <a:r>
              <a:rPr lang="es-ES" dirty="0" smtClean="0">
                <a:latin typeface="Kristen ITC" pitchFamily="66" charset="0"/>
              </a:rPr>
              <a:t>aire).</a:t>
            </a:r>
          </a:p>
          <a:p>
            <a:r>
              <a:rPr lang="es-ES" dirty="0" smtClean="0">
                <a:latin typeface="Kristen ITC" pitchFamily="66" charset="0"/>
              </a:rPr>
              <a:t> </a:t>
            </a:r>
            <a:r>
              <a:rPr lang="es-ES" dirty="0">
                <a:latin typeface="Kristen ITC" pitchFamily="66" charset="0"/>
              </a:rPr>
              <a:t>Coloca el teclado, el ratón y las bocinas en una superficie firme, plana y nivelada. </a:t>
            </a:r>
            <a:endParaRPr lang="es-MX" dirty="0">
              <a:latin typeface="Kristen ITC" pitchFamily="66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7500" lnSpcReduction="20000"/>
          </a:bodyPr>
          <a:lstStyle/>
          <a:p>
            <a:r>
              <a:rPr lang="es-ES" dirty="0">
                <a:latin typeface="Kristen ITC" pitchFamily="66" charset="0"/>
              </a:rPr>
              <a:t>Con los </a:t>
            </a:r>
            <a:r>
              <a:rPr lang="es-ES" dirty="0" smtClean="0">
                <a:latin typeface="Kristen ITC" pitchFamily="66" charset="0"/>
              </a:rPr>
              <a:t>cables </a:t>
            </a:r>
            <a:r>
              <a:rPr lang="es-ES" dirty="0">
                <a:latin typeface="Kristen ITC" pitchFamily="66" charset="0"/>
              </a:rPr>
              <a:t>(extiéndelos completamente) </a:t>
            </a:r>
            <a:r>
              <a:rPr lang="es-ES" dirty="0" smtClean="0">
                <a:latin typeface="Kristen ITC" pitchFamily="66" charset="0"/>
              </a:rPr>
              <a:t>hacer </a:t>
            </a:r>
            <a:r>
              <a:rPr lang="es-ES" dirty="0">
                <a:latin typeface="Kristen ITC" pitchFamily="66" charset="0"/>
              </a:rPr>
              <a:t>las conexiones monitor-</a:t>
            </a:r>
            <a:r>
              <a:rPr lang="es-ES" dirty="0" err="1">
                <a:latin typeface="Kristen ITC" pitchFamily="66" charset="0"/>
              </a:rPr>
              <a:t>cpu</a:t>
            </a:r>
            <a:r>
              <a:rPr lang="es-ES" dirty="0">
                <a:latin typeface="Kristen ITC" pitchFamily="66" charset="0"/>
              </a:rPr>
              <a:t>, teclado-</a:t>
            </a:r>
            <a:r>
              <a:rPr lang="es-ES" dirty="0" err="1">
                <a:latin typeface="Kristen ITC" pitchFamily="66" charset="0"/>
              </a:rPr>
              <a:t>cpu</a:t>
            </a:r>
            <a:r>
              <a:rPr lang="es-ES" dirty="0">
                <a:latin typeface="Kristen ITC" pitchFamily="66" charset="0"/>
              </a:rPr>
              <a:t>, ratón-</a:t>
            </a:r>
            <a:r>
              <a:rPr lang="es-ES" dirty="0" err="1">
                <a:latin typeface="Kristen ITC" pitchFamily="66" charset="0"/>
              </a:rPr>
              <a:t>cpu</a:t>
            </a:r>
            <a:r>
              <a:rPr lang="es-ES" dirty="0">
                <a:latin typeface="Kristen ITC" pitchFamily="66" charset="0"/>
              </a:rPr>
              <a:t> y bocinas-</a:t>
            </a:r>
            <a:r>
              <a:rPr lang="es-ES" dirty="0" err="1">
                <a:latin typeface="Kristen ITC" pitchFamily="66" charset="0"/>
              </a:rPr>
              <a:t>cpu</a:t>
            </a:r>
            <a:r>
              <a:rPr lang="es-ES" dirty="0">
                <a:latin typeface="Kristen ITC" pitchFamily="66" charset="0"/>
              </a:rPr>
              <a:t>, </a:t>
            </a:r>
            <a:r>
              <a:rPr lang="es-ES" dirty="0" smtClean="0">
                <a:latin typeface="Kristen ITC" pitchFamily="66" charset="0"/>
              </a:rPr>
              <a:t>asegurándose </a:t>
            </a:r>
            <a:r>
              <a:rPr lang="es-ES" dirty="0">
                <a:latin typeface="Kristen ITC" pitchFamily="66" charset="0"/>
              </a:rPr>
              <a:t>de que hayan quedado bien firmes</a:t>
            </a:r>
            <a:r>
              <a:rPr lang="es-ES" dirty="0" smtClean="0">
                <a:latin typeface="Kristen ITC" pitchFamily="66" charset="0"/>
              </a:rPr>
              <a:t>.</a:t>
            </a:r>
          </a:p>
          <a:p>
            <a:r>
              <a:rPr lang="es-ES" dirty="0" smtClean="0">
                <a:latin typeface="Kristen ITC" pitchFamily="66" charset="0"/>
              </a:rPr>
              <a:t> </a:t>
            </a:r>
            <a:r>
              <a:rPr lang="es-ES" dirty="0">
                <a:latin typeface="Kristen ITC" pitchFamily="66" charset="0"/>
              </a:rPr>
              <a:t>Por lo general es casi imposible el equivocarse al hacer las conexiones por el tamaño, tipo y hasta el color de los conectores, que facilitan efectuar </a:t>
            </a:r>
            <a:r>
              <a:rPr lang="es-ES" dirty="0" smtClean="0">
                <a:latin typeface="Kristen ITC" pitchFamily="66" charset="0"/>
              </a:rPr>
              <a:t> </a:t>
            </a:r>
            <a:r>
              <a:rPr lang="es-ES" dirty="0">
                <a:latin typeface="Kristen ITC" pitchFamily="66" charset="0"/>
              </a:rPr>
              <a:t>las conexiones fácilmente</a:t>
            </a:r>
            <a:r>
              <a:rPr lang="es-ES" dirty="0" smtClean="0">
                <a:latin typeface="Kristen ITC" pitchFamily="66" charset="0"/>
              </a:rPr>
              <a:t>.</a:t>
            </a:r>
          </a:p>
          <a:p>
            <a:r>
              <a:rPr lang="es-ES" dirty="0" smtClean="0">
                <a:latin typeface="Kristen ITC" pitchFamily="66" charset="0"/>
              </a:rPr>
              <a:t> </a:t>
            </a:r>
            <a:r>
              <a:rPr lang="es-ES" dirty="0">
                <a:latin typeface="Kristen ITC" pitchFamily="66" charset="0"/>
              </a:rPr>
              <a:t>Conecta los cables de corriente del monitor, el gabinete (CPU) y las bocinas al regulador de voltaje o al toma corriente más conveniente. </a:t>
            </a:r>
            <a:endParaRPr lang="es-ES" dirty="0" smtClean="0">
              <a:latin typeface="Kristen ITC" pitchFamily="66" charset="0"/>
            </a:endParaRPr>
          </a:p>
          <a:p>
            <a:r>
              <a:rPr lang="es-ES" dirty="0" smtClean="0">
                <a:latin typeface="Kristen ITC" pitchFamily="66" charset="0"/>
              </a:rPr>
              <a:t>Antes </a:t>
            </a:r>
            <a:r>
              <a:rPr lang="es-ES" dirty="0">
                <a:latin typeface="Kristen ITC" pitchFamily="66" charset="0"/>
              </a:rPr>
              <a:t>de prender la computadora, asegúrate de seleccionar el tipo de corriente eléctrica correcta (115 v) en la parte posterior del CPU. </a:t>
            </a:r>
            <a:endParaRPr lang="es-MX" dirty="0">
              <a:latin typeface="Kristen ITC" pitchFamily="66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0076215">
            <a:off x="428596" y="2786058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Forte" pitchFamily="66" charset="0"/>
              </a:rPr>
              <a:t>El uso de la computadora </a:t>
            </a:r>
            <a:endParaRPr lang="es-MX" dirty="0">
              <a:latin typeface="Forte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s-MX" sz="5100" b="1" dirty="0">
                <a:latin typeface="Kristen ITC" pitchFamily="66" charset="0"/>
              </a:rPr>
              <a:t>Menú </a:t>
            </a:r>
            <a:r>
              <a:rPr lang="es-MX" sz="5100" b="1" dirty="0" smtClean="0">
                <a:latin typeface="Kristen ITC" pitchFamily="66" charset="0"/>
              </a:rPr>
              <a:t>Inicio</a:t>
            </a:r>
            <a:endParaRPr lang="es-MX" sz="5100" dirty="0">
              <a:latin typeface="Kristen ITC" pitchFamily="66" charset="0"/>
            </a:endParaRPr>
          </a:p>
          <a:p>
            <a:pPr>
              <a:buNone/>
            </a:pPr>
            <a:r>
              <a:rPr lang="es-MX" dirty="0" smtClean="0">
                <a:latin typeface="Kristen ITC" pitchFamily="66" charset="0"/>
              </a:rPr>
              <a:t>El </a:t>
            </a:r>
            <a:r>
              <a:rPr lang="es-MX" dirty="0">
                <a:latin typeface="Kristen ITC" pitchFamily="66" charset="0"/>
              </a:rPr>
              <a:t>Menú Inicio esta conformado por todos los programas </a:t>
            </a:r>
            <a:r>
              <a:rPr lang="es-MX" dirty="0" smtClean="0">
                <a:latin typeface="Kristen ITC" pitchFamily="66" charset="0"/>
              </a:rPr>
              <a:t>y/o herramientas que </a:t>
            </a:r>
            <a:r>
              <a:rPr lang="es-MX" dirty="0">
                <a:latin typeface="Kristen ITC" pitchFamily="66" charset="0"/>
              </a:rPr>
              <a:t>se encuentran instalados en la computadora.</a:t>
            </a:r>
          </a:p>
          <a:p>
            <a:pPr>
              <a:buNone/>
            </a:pPr>
            <a:r>
              <a:rPr lang="es-MX" dirty="0">
                <a:latin typeface="Kristen ITC" pitchFamily="66" charset="0"/>
              </a:rPr>
              <a:t>Para ingresar al menú de inicio deberá ejecutar la siguiente acción:</a:t>
            </a:r>
          </a:p>
          <a:p>
            <a:pPr lvl="0">
              <a:buNone/>
            </a:pPr>
            <a:r>
              <a:rPr lang="es-MX" dirty="0">
                <a:latin typeface="Kristen ITC" pitchFamily="66" charset="0"/>
              </a:rPr>
              <a:t>Hacer </a:t>
            </a:r>
            <a:r>
              <a:rPr lang="es-MX" b="1" dirty="0">
                <a:latin typeface="Kristen ITC" pitchFamily="66" charset="0"/>
              </a:rPr>
              <a:t>clic </a:t>
            </a:r>
            <a:r>
              <a:rPr lang="es-MX" dirty="0">
                <a:latin typeface="Kristen ITC" pitchFamily="66" charset="0"/>
              </a:rPr>
              <a:t>sobre el </a:t>
            </a:r>
            <a:r>
              <a:rPr lang="es-MX" b="1" dirty="0">
                <a:latin typeface="Kristen ITC" pitchFamily="66" charset="0"/>
              </a:rPr>
              <a:t>icono de Inicio </a:t>
            </a:r>
            <a:r>
              <a:rPr lang="es-MX" dirty="0">
                <a:latin typeface="Kristen ITC" pitchFamily="66" charset="0"/>
              </a:rPr>
              <a:t>que se</a:t>
            </a:r>
          </a:p>
          <a:p>
            <a:pPr>
              <a:buNone/>
            </a:pPr>
            <a:r>
              <a:rPr lang="es-MX" dirty="0">
                <a:latin typeface="Kristen ITC" pitchFamily="66" charset="0"/>
              </a:rPr>
              <a:t>encuentra alojado en la parte inferior izquierda del escritorio de Windows,</a:t>
            </a:r>
          </a:p>
          <a:p>
            <a:pPr>
              <a:buNone/>
            </a:pPr>
            <a:r>
              <a:rPr lang="es-MX" dirty="0">
                <a:latin typeface="Kristen ITC" pitchFamily="66" charset="0"/>
              </a:rPr>
              <a:t>como se muestra en la siguiente pantalla</a:t>
            </a:r>
            <a:r>
              <a:rPr lang="es-MX" b="1" dirty="0" smtClean="0">
                <a:latin typeface="Kristen ITC" pitchFamily="66" charset="0"/>
              </a:rPr>
              <a:t>.</a:t>
            </a:r>
          </a:p>
          <a:p>
            <a:pPr>
              <a:buNone/>
            </a:pPr>
            <a:endParaRPr lang="es-MX" dirty="0">
              <a:latin typeface="Kristen ITC" pitchFamily="66" charset="0"/>
            </a:endParaRPr>
          </a:p>
          <a:p>
            <a:pPr>
              <a:buNone/>
            </a:pPr>
            <a:r>
              <a:rPr lang="es-MX" dirty="0">
                <a:latin typeface="Kristen ITC" pitchFamily="66" charset="0"/>
              </a:rPr>
              <a:t>En este menú se van alojando los íconos de los programas que usamos</a:t>
            </a:r>
          </a:p>
          <a:p>
            <a:pPr>
              <a:buNone/>
            </a:pPr>
            <a:r>
              <a:rPr lang="es-MX" dirty="0">
                <a:latin typeface="Kristen ITC" pitchFamily="66" charset="0"/>
              </a:rPr>
              <a:t>diariamente como se muestra en la imagen: </a:t>
            </a:r>
            <a:r>
              <a:rPr lang="es-MX" b="1" dirty="0">
                <a:latin typeface="Kristen ITC" pitchFamily="66" charset="0"/>
              </a:rPr>
              <a:t>Menú 1</a:t>
            </a:r>
            <a:r>
              <a:rPr lang="es-MX" dirty="0">
                <a:latin typeface="Kristen ITC" pitchFamily="66" charset="0"/>
              </a:rPr>
              <a:t>. Desde este punto</a:t>
            </a:r>
          </a:p>
          <a:p>
            <a:pPr>
              <a:buNone/>
            </a:pPr>
            <a:r>
              <a:rPr lang="es-MX" dirty="0">
                <a:latin typeface="Kristen ITC" pitchFamily="66" charset="0"/>
              </a:rPr>
              <a:t>podemos ingresar al </a:t>
            </a:r>
            <a:r>
              <a:rPr lang="es-MX" b="1" dirty="0">
                <a:latin typeface="Kristen ITC" pitchFamily="66" charset="0"/>
              </a:rPr>
              <a:t>Panel de Control del Windows, Mis sitios de </a:t>
            </a:r>
            <a:r>
              <a:rPr lang="es-MX" b="1" dirty="0" smtClean="0">
                <a:latin typeface="Kristen ITC" pitchFamily="66" charset="0"/>
              </a:rPr>
              <a:t>red, Mi PC </a:t>
            </a:r>
            <a:r>
              <a:rPr lang="es-MX" dirty="0" smtClean="0">
                <a:latin typeface="Kristen ITC" pitchFamily="66" charset="0"/>
              </a:rPr>
              <a:t>o si </a:t>
            </a:r>
            <a:r>
              <a:rPr lang="es-MX" dirty="0">
                <a:latin typeface="Kristen ITC" pitchFamily="66" charset="0"/>
              </a:rPr>
              <a:t>deseamos configurar las impresoras debemos ingresar a </a:t>
            </a:r>
            <a:r>
              <a:rPr lang="es-MX" b="1" dirty="0" smtClean="0">
                <a:latin typeface="Kristen ITC" pitchFamily="66" charset="0"/>
              </a:rPr>
              <a:t>Impresoras y Faxes</a:t>
            </a:r>
            <a:r>
              <a:rPr lang="es-MX" dirty="0">
                <a:latin typeface="Kristen ITC" pitchFamily="66" charset="0"/>
              </a:rPr>
              <a:t>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s-MX" b="1" dirty="0" smtClean="0">
                <a:latin typeface="Kristen ITC" pitchFamily="66" charset="0"/>
              </a:rPr>
              <a:t>Menú </a:t>
            </a:r>
            <a:r>
              <a:rPr lang="es-MX" b="1" dirty="0">
                <a:latin typeface="Kristen ITC" pitchFamily="66" charset="0"/>
              </a:rPr>
              <a:t>2, podemos apreciar como el Menú de Inicio se desglosa</a:t>
            </a:r>
          </a:p>
          <a:p>
            <a:r>
              <a:rPr lang="es-MX" dirty="0">
                <a:latin typeface="Kristen ITC" pitchFamily="66" charset="0"/>
              </a:rPr>
              <a:t>para mostrar todas las aplicaciones o programas que se encuentran en la</a:t>
            </a:r>
          </a:p>
          <a:p>
            <a:pPr>
              <a:buNone/>
            </a:pPr>
            <a:r>
              <a:rPr lang="es-MX" dirty="0" smtClean="0">
                <a:latin typeface="Kristen ITC" pitchFamily="66" charset="0"/>
              </a:rPr>
              <a:t>    computadora</a:t>
            </a:r>
            <a:r>
              <a:rPr lang="es-MX" dirty="0">
                <a:latin typeface="Kristen ITC" pitchFamily="66" charset="0"/>
              </a:rPr>
              <a:t>.</a:t>
            </a:r>
          </a:p>
          <a:p>
            <a:r>
              <a:rPr lang="es-MX" dirty="0">
                <a:latin typeface="Kristen ITC" pitchFamily="66" charset="0"/>
              </a:rPr>
              <a:t>Para acceder a alguno de ellos solo bastará hacer clic sobre la </a:t>
            </a:r>
            <a:r>
              <a:rPr lang="es-MX" dirty="0" smtClean="0">
                <a:latin typeface="Kristen ITC" pitchFamily="66" charset="0"/>
              </a:rPr>
              <a:t>aplicación deseada.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405</Words>
  <Application>Microsoft Office PowerPoint</Application>
  <PresentationFormat>Presentación en pantalla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CENTRO DE ESTUDIOS DE BACHILLERATO  “LIC. JESUS REYES HEROLES” 6/13 CAPACITACION DE  INFORMATICA   MARIANA EPITACIO FLORES ARIANA GARAY BARRERA</vt:lpstr>
      <vt:lpstr>INTALACION DE UNA COMPUTADORA</vt:lpstr>
      <vt:lpstr>Diapositiva 3</vt:lpstr>
      <vt:lpstr>Diapositiva 4</vt:lpstr>
      <vt:lpstr>El uso de la computadora </vt:lpstr>
      <vt:lpstr>Diapositiva 6</vt:lpstr>
      <vt:lpstr>Diapositiva 7</vt:lpstr>
    </vt:vector>
  </TitlesOfParts>
  <Company>avicola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ESTUDIOS DE BACHILLERATO  “LIC. JESUS REYES HEROLES” 6/13 CAPACITACION DE  INFORMATICA   MARIANA EPITACIO FLORES ARIANA GARAY BARRERA</dc:title>
  <dc:creator>cesar</dc:creator>
  <cp:lastModifiedBy>cesar</cp:lastModifiedBy>
  <cp:revision>8</cp:revision>
  <dcterms:created xsi:type="dcterms:W3CDTF">2010-10-14T13:37:15Z</dcterms:created>
  <dcterms:modified xsi:type="dcterms:W3CDTF">2010-10-14T14:48:50Z</dcterms:modified>
</cp:coreProperties>
</file>