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8" name="7 Título"/>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s-ES" smtClean="0"/>
              <a:t>Haga clic para modificar el estilo de título del patrón</a:t>
            </a:r>
            <a:endParaRPr kumimoji="0" lang="en-US"/>
          </a:p>
        </p:txBody>
      </p:sp>
      <p:sp>
        <p:nvSpPr>
          <p:cNvPr id="28" name="27 Marcador de fecha"/>
          <p:cNvSpPr>
            <a:spLocks noGrp="1"/>
          </p:cNvSpPr>
          <p:nvPr>
            <p:ph type="dt" sz="half" idx="10"/>
          </p:nvPr>
        </p:nvSpPr>
        <p:spPr/>
        <p:txBody>
          <a:bodyPr/>
          <a:lstStyle/>
          <a:p>
            <a:fld id="{8737789A-814E-4839-8EF7-8A4AF7337E09}" type="datetimeFigureOut">
              <a:rPr lang="en-US" smtClean="0"/>
              <a:t>10/13/2010</a:t>
            </a:fld>
            <a:endParaRPr lang="en-US"/>
          </a:p>
        </p:txBody>
      </p:sp>
      <p:sp>
        <p:nvSpPr>
          <p:cNvPr id="17" name="16 Marcador de pie de página"/>
          <p:cNvSpPr>
            <a:spLocks noGrp="1"/>
          </p:cNvSpPr>
          <p:nvPr>
            <p:ph type="ftr" sz="quarter" idx="11"/>
          </p:nvPr>
        </p:nvSpPr>
        <p:spPr/>
        <p:txBody>
          <a:bodyPr/>
          <a:lstStyle/>
          <a:p>
            <a:endParaRPr lang="en-US"/>
          </a:p>
        </p:txBody>
      </p:sp>
      <p:sp>
        <p:nvSpPr>
          <p:cNvPr id="29" name="28 Marcador de número de diapositiva"/>
          <p:cNvSpPr>
            <a:spLocks noGrp="1"/>
          </p:cNvSpPr>
          <p:nvPr>
            <p:ph type="sldNum" sz="quarter" idx="12"/>
          </p:nvPr>
        </p:nvSpPr>
        <p:spPr/>
        <p:txBody>
          <a:bodyPr/>
          <a:lstStyle/>
          <a:p>
            <a:fld id="{BF017F3E-DD84-4503-8293-9434D12741E7}" type="slidenum">
              <a:rPr lang="en-US" smtClean="0"/>
              <a:t>‹Nº›</a:t>
            </a:fld>
            <a:endParaRPr lang="en-US"/>
          </a:p>
        </p:txBody>
      </p:sp>
      <p:sp>
        <p:nvSpPr>
          <p:cNvPr id="9" name="8 Subtítulo"/>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737789A-814E-4839-8EF7-8A4AF7337E09}" type="datetimeFigureOut">
              <a:rPr lang="en-US" smtClean="0"/>
              <a:t>10/13/2010</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BF017F3E-DD84-4503-8293-9434D12741E7}" type="slidenum">
              <a:rPr lang="en-US" smtClean="0"/>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737789A-814E-4839-8EF7-8A4AF7337E09}" type="datetimeFigureOut">
              <a:rPr lang="en-US" smtClean="0"/>
              <a:t>10/13/2010</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BF017F3E-DD84-4503-8293-9434D12741E7}" type="slidenum">
              <a:rPr lang="en-US" smtClean="0"/>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737789A-814E-4839-8EF7-8A4AF7337E09}" type="datetimeFigureOut">
              <a:rPr lang="en-US" smtClean="0"/>
              <a:t>10/13/2010</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BF017F3E-DD84-4503-8293-9434D12741E7}" type="slidenum">
              <a:rPr lang="en-US" smtClean="0"/>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3">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8737789A-814E-4839-8EF7-8A4AF7337E09}" type="datetimeFigureOut">
              <a:rPr lang="en-US" smtClean="0"/>
              <a:t>10/13/2010</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a:xfrm>
            <a:off x="7924800" y="6416675"/>
            <a:ext cx="762000" cy="365125"/>
          </a:xfrm>
        </p:spPr>
        <p:txBody>
          <a:bodyPr/>
          <a:lstStyle/>
          <a:p>
            <a:fld id="{BF017F3E-DD84-4503-8293-9434D12741E7}" type="slidenum">
              <a:rPr lang="en-US" smtClean="0"/>
              <a:t>‹Nº›</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8737789A-814E-4839-8EF7-8A4AF7337E09}" type="datetimeFigureOut">
              <a:rPr lang="en-US" smtClean="0"/>
              <a:t>10/13/2010</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BF017F3E-DD84-4503-8293-9434D12741E7}" type="slidenum">
              <a:rPr lang="en-US" smtClean="0"/>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8737789A-814E-4839-8EF7-8A4AF7337E09}" type="datetimeFigureOut">
              <a:rPr lang="en-US" smtClean="0"/>
              <a:t>10/13/2010</a:t>
            </a:fld>
            <a:endParaRPr lang="en-US"/>
          </a:p>
        </p:txBody>
      </p:sp>
      <p:sp>
        <p:nvSpPr>
          <p:cNvPr id="8" name="7 Marcador de pie de página"/>
          <p:cNvSpPr>
            <a:spLocks noGrp="1"/>
          </p:cNvSpPr>
          <p:nvPr>
            <p:ph type="ftr" sz="quarter" idx="11"/>
          </p:nvPr>
        </p:nvSpPr>
        <p:spPr/>
        <p:txBody>
          <a:bodyPr/>
          <a:lstStyle/>
          <a:p>
            <a:endParaRPr lang="en-US"/>
          </a:p>
        </p:txBody>
      </p:sp>
      <p:sp>
        <p:nvSpPr>
          <p:cNvPr id="9" name="8 Marcador de número de diapositiva"/>
          <p:cNvSpPr>
            <a:spLocks noGrp="1"/>
          </p:cNvSpPr>
          <p:nvPr>
            <p:ph type="sldNum" sz="quarter" idx="12"/>
          </p:nvPr>
        </p:nvSpPr>
        <p:spPr/>
        <p:txBody>
          <a:bodyPr/>
          <a:lstStyle/>
          <a:p>
            <a:fld id="{BF017F3E-DD84-4503-8293-9434D12741E7}" type="slidenum">
              <a:rPr lang="en-US" smtClean="0"/>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8737789A-814E-4839-8EF7-8A4AF7337E09}" type="datetimeFigureOut">
              <a:rPr lang="en-US" smtClean="0"/>
              <a:t>10/13/2010</a:t>
            </a:fld>
            <a:endParaRPr lang="en-US"/>
          </a:p>
        </p:txBody>
      </p:sp>
      <p:sp>
        <p:nvSpPr>
          <p:cNvPr id="4" name="3 Marcador de pie de página"/>
          <p:cNvSpPr>
            <a:spLocks noGrp="1"/>
          </p:cNvSpPr>
          <p:nvPr>
            <p:ph type="ftr" sz="quarter" idx="11"/>
          </p:nvPr>
        </p:nvSpPr>
        <p:spPr/>
        <p:txBody>
          <a:bodyPr/>
          <a:lstStyle/>
          <a:p>
            <a:endParaRPr lang="en-US"/>
          </a:p>
        </p:txBody>
      </p:sp>
      <p:sp>
        <p:nvSpPr>
          <p:cNvPr id="5" name="4 Marcador de número de diapositiva"/>
          <p:cNvSpPr>
            <a:spLocks noGrp="1"/>
          </p:cNvSpPr>
          <p:nvPr>
            <p:ph type="sldNum" sz="quarter" idx="12"/>
          </p:nvPr>
        </p:nvSpPr>
        <p:spPr/>
        <p:txBody>
          <a:bodyPr/>
          <a:lstStyle/>
          <a:p>
            <a:fld id="{BF017F3E-DD84-4503-8293-9434D12741E7}" type="slidenum">
              <a:rPr lang="en-US" smtClean="0"/>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737789A-814E-4839-8EF7-8A4AF7337E09}" type="datetimeFigureOut">
              <a:rPr lang="en-US" smtClean="0"/>
              <a:t>10/13/2010</a:t>
            </a:fld>
            <a:endParaRPr lang="en-US"/>
          </a:p>
        </p:txBody>
      </p:sp>
      <p:sp>
        <p:nvSpPr>
          <p:cNvPr id="3" name="2 Marcador de pie de página"/>
          <p:cNvSpPr>
            <a:spLocks noGrp="1"/>
          </p:cNvSpPr>
          <p:nvPr>
            <p:ph type="ftr" sz="quarter" idx="11"/>
          </p:nvPr>
        </p:nvSpPr>
        <p:spPr/>
        <p:txBody>
          <a:bodyPr/>
          <a:lstStyle/>
          <a:p>
            <a:endParaRPr lang="en-US"/>
          </a:p>
        </p:txBody>
      </p:sp>
      <p:sp>
        <p:nvSpPr>
          <p:cNvPr id="4" name="3 Marcador de número de diapositiva"/>
          <p:cNvSpPr>
            <a:spLocks noGrp="1"/>
          </p:cNvSpPr>
          <p:nvPr>
            <p:ph type="sldNum" sz="quarter" idx="12"/>
          </p:nvPr>
        </p:nvSpPr>
        <p:spPr/>
        <p:txBody>
          <a:bodyPr/>
          <a:lstStyle/>
          <a:p>
            <a:fld id="{BF017F3E-DD84-4503-8293-9434D12741E7}" type="slidenum">
              <a:rPr lang="en-US" smtClean="0"/>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8737789A-814E-4839-8EF7-8A4AF7337E09}" type="datetimeFigureOut">
              <a:rPr lang="en-US" smtClean="0"/>
              <a:t>10/13/2010</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BF017F3E-DD84-4503-8293-9434D12741E7}" type="slidenum">
              <a:rPr lang="en-US" smtClean="0"/>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s-ES" smtClean="0">
                <a:solidFill>
                  <a:schemeClr val="lt1"/>
                </a:solidFill>
                <a:latin typeface="+mn-lt"/>
                <a:ea typeface="+mn-ea"/>
                <a:cs typeface="+mn-cs"/>
              </a:rPr>
              <a:t>Haga clic en el icono para agregar una imagen</a:t>
            </a:r>
            <a:endParaRPr kumimoji="0" lang="en-US" dirty="0">
              <a:solidFill>
                <a:schemeClr val="lt1"/>
              </a:solidFill>
              <a:latin typeface="+mn-lt"/>
              <a:ea typeface="+mn-ea"/>
              <a:cs typeface="+mn-cs"/>
            </a:endParaRPr>
          </a:p>
        </p:txBody>
      </p:sp>
      <p:sp>
        <p:nvSpPr>
          <p:cNvPr id="4" name="3 Marcador de texto"/>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8737789A-814E-4839-8EF7-8A4AF7337E09}" type="datetimeFigureOut">
              <a:rPr lang="en-US" smtClean="0"/>
              <a:t>10/13/2010</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BF017F3E-DD84-4503-8293-9434D12741E7}" type="slidenum">
              <a:rPr lang="en-US" smtClean="0"/>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737789A-814E-4839-8EF7-8A4AF7337E09}" type="datetimeFigureOut">
              <a:rPr lang="en-US" smtClean="0"/>
              <a:t>10/13/2010</a:t>
            </a:fld>
            <a:endParaRPr lang="en-US"/>
          </a:p>
        </p:txBody>
      </p:sp>
      <p:sp>
        <p:nvSpPr>
          <p:cNvPr id="3" name="2 Marcador de pie de página"/>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22 Marcador de número de diapositiva"/>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F017F3E-DD84-4503-8293-9434D12741E7}" type="slidenum">
              <a:rPr lang="en-US" smtClean="0"/>
              <a:t>‹Nº›</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27584" y="1124744"/>
            <a:ext cx="7772400" cy="1470025"/>
          </a:xfrm>
        </p:spPr>
        <p:txBody>
          <a:bodyPr>
            <a:normAutofit fontScale="90000"/>
          </a:bodyPr>
          <a:lstStyle/>
          <a:p>
            <a:r>
              <a:rPr lang="es-ES" dirty="0" smtClean="0"/>
              <a:t>CENTRO DE ESTUDIOS DE BACHILLERATO</a:t>
            </a:r>
            <a:br>
              <a:rPr lang="es-ES" dirty="0" smtClean="0"/>
            </a:br>
            <a:r>
              <a:rPr lang="es-ES" dirty="0" smtClean="0"/>
              <a:t>“LIC. JESUS REYES HEROLES”</a:t>
            </a:r>
            <a:endParaRPr lang="en-US" dirty="0"/>
          </a:p>
        </p:txBody>
      </p:sp>
      <p:sp>
        <p:nvSpPr>
          <p:cNvPr id="3" name="2 Subtítulo"/>
          <p:cNvSpPr>
            <a:spLocks noGrp="1"/>
          </p:cNvSpPr>
          <p:nvPr>
            <p:ph type="subTitle" idx="1"/>
          </p:nvPr>
        </p:nvSpPr>
        <p:spPr>
          <a:xfrm>
            <a:off x="827584" y="2681536"/>
            <a:ext cx="7776864" cy="4176464"/>
          </a:xfrm>
        </p:spPr>
        <p:txBody>
          <a:bodyPr>
            <a:normAutofit/>
          </a:bodyPr>
          <a:lstStyle/>
          <a:p>
            <a:r>
              <a:rPr lang="es-ES" dirty="0" smtClean="0"/>
              <a:t>INFORMATICA</a:t>
            </a:r>
          </a:p>
          <a:p>
            <a:r>
              <a:rPr lang="es-ES" dirty="0" smtClean="0"/>
              <a:t>SOFTWARE</a:t>
            </a:r>
          </a:p>
          <a:p>
            <a:r>
              <a:rPr lang="es-ES" dirty="0" smtClean="0"/>
              <a:t>ALUMNOS: ANGEL HERNANDEZ GARCÌA </a:t>
            </a:r>
          </a:p>
          <a:p>
            <a:r>
              <a:rPr lang="es-ES" dirty="0" smtClean="0"/>
              <a:t>N/L:22</a:t>
            </a:r>
          </a:p>
          <a:p>
            <a:r>
              <a:rPr lang="es-ES" dirty="0" smtClean="0"/>
              <a:t>OMAR VAZQUEZ GONZALEZ</a:t>
            </a:r>
          </a:p>
          <a:p>
            <a:r>
              <a:rPr lang="es-ES" dirty="0" smtClean="0"/>
              <a:t>N/L: 49</a:t>
            </a:r>
          </a:p>
          <a:p>
            <a:r>
              <a:rPr lang="es-ES" dirty="0" smtClean="0"/>
              <a:t>GRUPO 302</a:t>
            </a:r>
            <a:endParaRPr lang="en-US" dirty="0"/>
          </a:p>
        </p:txBody>
      </p:sp>
    </p:spTree>
    <p:extLst>
      <p:ext uri="{BB962C8B-B14F-4D97-AF65-F5344CB8AC3E}">
        <p14:creationId xmlns:p14="http://schemas.microsoft.com/office/powerpoint/2010/main" val="2726321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Effect transition="in" filter="fade">
                                      <p:cBhvr>
                                        <p:cTn id="54" dur="1000"/>
                                        <p:tgtEl>
                                          <p:spTgt spid="3">
                                            <p:txEl>
                                              <p:pRg st="6" end="6"/>
                                            </p:txEl>
                                          </p:spTgt>
                                        </p:tgtEl>
                                      </p:cBhvr>
                                    </p:animEffect>
                                    <p:anim calcmode="lin" valueType="num">
                                      <p:cBhvr>
                                        <p:cTn id="5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SOFTWARE</a:t>
            </a:r>
            <a:endParaRPr lang="en-US" dirty="0"/>
          </a:p>
        </p:txBody>
      </p:sp>
      <p:sp>
        <p:nvSpPr>
          <p:cNvPr id="3" name="2 Marcador de contenido"/>
          <p:cNvSpPr>
            <a:spLocks noGrp="1"/>
          </p:cNvSpPr>
          <p:nvPr>
            <p:ph idx="1"/>
          </p:nvPr>
        </p:nvSpPr>
        <p:spPr/>
        <p:txBody>
          <a:bodyPr>
            <a:normAutofit lnSpcReduction="10000"/>
          </a:bodyPr>
          <a:lstStyle/>
          <a:p>
            <a:r>
              <a:rPr lang="es-ES" sz="2800" dirty="0" smtClean="0"/>
              <a:t>Software, programas de computadoras. Son las instrucciones responsables de que el hardware (la máquina) realice su tarea. Como concepto general, el software puede dividirse en varias categorías basadas en el tipo de trabajo realizado. Las dos categorías primarias de software son los sistemas operativos (software del sistema), que controlan los trabajos del ordenador o computadora, y el software de aplicación, que dirige las distintas tareas para las que se utilizan las computadoras.</a:t>
            </a:r>
            <a:endParaRPr lang="en-US" sz="2800" dirty="0"/>
          </a:p>
        </p:txBody>
      </p:sp>
    </p:spTree>
    <p:extLst>
      <p:ext uri="{BB962C8B-B14F-4D97-AF65-F5344CB8AC3E}">
        <p14:creationId xmlns:p14="http://schemas.microsoft.com/office/powerpoint/2010/main" val="103692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5"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fade">
                                      <p:cBhvr>
                                        <p:cTn id="25" dur="2000"/>
                                        <p:tgtEl>
                                          <p:spTgt spid="3">
                                            <p:txEl>
                                              <p:pRg st="0" end="0"/>
                                            </p:txEl>
                                          </p:spTgt>
                                        </p:tgtEl>
                                      </p:cBhvr>
                                    </p:animEffect>
                                    <p:anim calcmode="lin" valueType="num">
                                      <p:cBhvr>
                                        <p:cTn id="26"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27"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260648"/>
            <a:ext cx="8352928" cy="6048672"/>
          </a:xfrm>
        </p:spPr>
        <p:txBody>
          <a:bodyPr>
            <a:normAutofit/>
          </a:bodyPr>
          <a:lstStyle/>
          <a:p>
            <a:r>
              <a:rPr lang="es-ES" dirty="0" smtClean="0"/>
              <a:t>Por lo tanto, el </a:t>
            </a:r>
            <a:r>
              <a:rPr lang="es-ES" i="1" dirty="0" smtClean="0"/>
              <a:t>software</a:t>
            </a:r>
            <a:r>
              <a:rPr lang="es-ES" dirty="0" smtClean="0"/>
              <a:t> del sistema procesa tareas tan esenciales, aunque a menudo invisibles, como el mantenimiento de los archivos del disco y la administración de la pantalla, mientras que el </a:t>
            </a:r>
            <a:r>
              <a:rPr lang="es-ES" i="1" dirty="0" smtClean="0"/>
              <a:t>software </a:t>
            </a:r>
            <a:r>
              <a:rPr lang="es-ES" dirty="0" smtClean="0"/>
              <a:t>de aplicación lleva a cabo tareas de tratamiento de textos, gestión de bases de datos y similares. Constituyen dos categorías separadas el </a:t>
            </a:r>
            <a:r>
              <a:rPr lang="es-ES" i="1" dirty="0" smtClean="0"/>
              <a:t>software</a:t>
            </a:r>
            <a:r>
              <a:rPr lang="es-ES" dirty="0" smtClean="0"/>
              <a:t> de red, que permite comunicarse a grupos de usuarios, y el </a:t>
            </a:r>
            <a:r>
              <a:rPr lang="es-ES" i="1" dirty="0" smtClean="0"/>
              <a:t>software </a:t>
            </a:r>
            <a:r>
              <a:rPr lang="es-ES" dirty="0" smtClean="0"/>
              <a:t>de lenguaje utilizado para escribir programas.</a:t>
            </a:r>
            <a:endParaRPr lang="en-US" dirty="0"/>
          </a:p>
        </p:txBody>
      </p:sp>
    </p:spTree>
    <p:extLst>
      <p:ext uri="{BB962C8B-B14F-4D97-AF65-F5344CB8AC3E}">
        <p14:creationId xmlns:p14="http://schemas.microsoft.com/office/powerpoint/2010/main" val="3531126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260648"/>
            <a:ext cx="8280920" cy="6192688"/>
          </a:xfrm>
        </p:spPr>
        <p:txBody>
          <a:bodyPr>
            <a:normAutofit/>
          </a:bodyPr>
          <a:lstStyle/>
          <a:p>
            <a:r>
              <a:rPr lang="es-ES" dirty="0" smtClean="0"/>
              <a:t>Además de estas categorías basadas en tareas, varios tipos de </a:t>
            </a:r>
            <a:r>
              <a:rPr lang="es-ES" i="1" dirty="0" smtClean="0"/>
              <a:t>software</a:t>
            </a:r>
            <a:r>
              <a:rPr lang="es-ES" dirty="0" smtClean="0"/>
              <a:t> se describen basándose en su método de distribución. Entre estos se encuentran los así llamados programas enlatados, el </a:t>
            </a:r>
            <a:r>
              <a:rPr lang="es-ES" i="1" dirty="0" smtClean="0"/>
              <a:t>software </a:t>
            </a:r>
            <a:r>
              <a:rPr lang="es-ES" dirty="0" smtClean="0"/>
              <a:t>desarrollado por compañías y vendido principalmente por distribuidores, el </a:t>
            </a:r>
            <a:r>
              <a:rPr lang="es-ES" i="1" dirty="0" err="1" smtClean="0"/>
              <a:t>freeware</a:t>
            </a:r>
            <a:r>
              <a:rPr lang="es-ES" i="1" dirty="0" smtClean="0"/>
              <a:t> </a:t>
            </a:r>
            <a:r>
              <a:rPr lang="es-ES" dirty="0" smtClean="0"/>
              <a:t>y </a:t>
            </a:r>
            <a:r>
              <a:rPr lang="es-ES" i="1" dirty="0" smtClean="0"/>
              <a:t>software </a:t>
            </a:r>
            <a:r>
              <a:rPr lang="es-ES" dirty="0" smtClean="0"/>
              <a:t>de dominio público, que se ofrece sin costo alguno, el </a:t>
            </a:r>
            <a:r>
              <a:rPr lang="es-ES" i="1" dirty="0" smtClean="0"/>
              <a:t>shareware</a:t>
            </a:r>
            <a:r>
              <a:rPr lang="es-ES" dirty="0" smtClean="0"/>
              <a:t>, que es similar al </a:t>
            </a:r>
            <a:r>
              <a:rPr lang="es-ES" i="1" dirty="0" err="1" smtClean="0"/>
              <a:t>freeware</a:t>
            </a:r>
            <a:r>
              <a:rPr lang="es-ES" dirty="0" smtClean="0"/>
              <a:t>, pero suele conllevar una pequeña tasa a pagar por los usuarios que lo utilicen profesionalmente y, por último, el infame </a:t>
            </a:r>
            <a:r>
              <a:rPr lang="es-ES" i="1" dirty="0" err="1" smtClean="0"/>
              <a:t>vapourware</a:t>
            </a:r>
            <a:r>
              <a:rPr lang="es-ES" dirty="0" smtClean="0"/>
              <a:t>, que es </a:t>
            </a:r>
            <a:r>
              <a:rPr lang="es-ES" i="1" dirty="0" smtClean="0"/>
              <a:t>software</a:t>
            </a:r>
            <a:r>
              <a:rPr lang="es-ES" dirty="0" smtClean="0"/>
              <a:t> que no llega a presentarse o que aparece mucho después de lo prometido. </a:t>
            </a:r>
            <a:endParaRPr lang="en-US" dirty="0"/>
          </a:p>
        </p:txBody>
      </p:sp>
    </p:spTree>
    <p:extLst>
      <p:ext uri="{BB962C8B-B14F-4D97-AF65-F5344CB8AC3E}">
        <p14:creationId xmlns:p14="http://schemas.microsoft.com/office/powerpoint/2010/main" val="1798695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értice">
  <a:themeElements>
    <a:clrScheme name="Vértice">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Vértic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Vértic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9</TotalTime>
  <Words>296</Words>
  <Application>Microsoft Office PowerPoint</Application>
  <PresentationFormat>Presentación en pantalla (4:3)</PresentationFormat>
  <Paragraphs>12</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Vértice</vt:lpstr>
      <vt:lpstr>CENTRO DE ESTUDIOS DE BACHILLERATO “LIC. JESUS REYES HEROLES”</vt:lpstr>
      <vt:lpstr>SOFTWARE</vt:lpstr>
      <vt:lpstr>Presentación de PowerPoint</vt:lpstr>
      <vt:lpstr>Presentación de PowerPoint</vt:lpstr>
    </vt:vector>
  </TitlesOfParts>
  <Company>Personal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CENTRO DE ESTUDIOS DE BACHILLERATO “LIC. JESUS REYES HEROLES”</dc:title>
  <dc:creator>Usuario</dc:creator>
  <cp:lastModifiedBy>Usuario</cp:lastModifiedBy>
  <cp:revision>1</cp:revision>
  <dcterms:created xsi:type="dcterms:W3CDTF">2010-10-14T00:32:25Z</dcterms:created>
  <dcterms:modified xsi:type="dcterms:W3CDTF">2010-10-14T00:42:23Z</dcterms:modified>
</cp:coreProperties>
</file>