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70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28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04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5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75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0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9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13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844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6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830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3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38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57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027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73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99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7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7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0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26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26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59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72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64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067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48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4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3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BALANCE GENERAL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COMITÉ DE DEPORTE</a:t>
            </a:r>
          </a:p>
          <a:p>
            <a:r>
              <a:rPr lang="es-PE" dirty="0" smtClean="0"/>
              <a:t>      </a:t>
            </a:r>
          </a:p>
          <a:p>
            <a:r>
              <a:rPr lang="es-PE" dirty="0" smtClean="0"/>
              <a:t>Profa. Sheila  Ane Angulo Flores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99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66569" y="605308"/>
            <a:ext cx="6323528" cy="16871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000" b="1" dirty="0" smtClean="0"/>
              <a:t>Profesor			: 	Felipe </a:t>
            </a:r>
            <a:r>
              <a:rPr lang="es-PE" sz="2000" b="1" dirty="0" err="1" smtClean="0"/>
              <a:t>Ramirez</a:t>
            </a:r>
            <a:r>
              <a:rPr lang="es-PE" sz="2000" b="1" dirty="0" smtClean="0"/>
              <a:t> Guevara: </a:t>
            </a:r>
          </a:p>
          <a:p>
            <a:pPr algn="just"/>
            <a:r>
              <a:rPr lang="es-PE" sz="2000" b="1" dirty="0" smtClean="0"/>
              <a:t>Disciplina		:	Ajedrez</a:t>
            </a:r>
          </a:p>
          <a:p>
            <a:pPr algn="just"/>
            <a:r>
              <a:rPr lang="es-PE" sz="2000" b="1" dirty="0" err="1" smtClean="0"/>
              <a:t>Categoria</a:t>
            </a:r>
            <a:r>
              <a:rPr lang="es-PE" sz="2000" b="1" dirty="0" smtClean="0"/>
              <a:t>		:	Sub 17</a:t>
            </a:r>
          </a:p>
          <a:p>
            <a:pPr algn="just"/>
            <a:r>
              <a:rPr lang="es-PE" sz="2000" b="1" dirty="0" smtClean="0"/>
              <a:t>Viaje			:	Saposoa – </a:t>
            </a:r>
            <a:r>
              <a:rPr lang="es-PE" sz="2000" b="1" dirty="0" err="1" smtClean="0"/>
              <a:t>Juanjui</a:t>
            </a:r>
            <a:r>
              <a:rPr lang="es-PE" sz="2000" b="1" dirty="0" smtClean="0"/>
              <a:t> - Saposoa </a:t>
            </a:r>
            <a:endParaRPr lang="es-PE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532586" y="3387144"/>
            <a:ext cx="859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dirty="0"/>
              <a:t>RECIBO N° 026018		:	</a:t>
            </a:r>
            <a:r>
              <a:rPr lang="es-PE" dirty="0" smtClean="0"/>
              <a:t>60.00 	Por pasaje Saposoa – </a:t>
            </a:r>
            <a:r>
              <a:rPr lang="es-PE" dirty="0" err="1" smtClean="0"/>
              <a:t>Juanjui</a:t>
            </a:r>
            <a:r>
              <a:rPr lang="es-PE" dirty="0" smtClean="0"/>
              <a:t> - Saposoa</a:t>
            </a:r>
            <a:r>
              <a:rPr lang="es-PE" dirty="0"/>
              <a:t>	</a:t>
            </a:r>
          </a:p>
          <a:p>
            <a:pPr marL="342900" indent="-342900">
              <a:buAutoNum type="arabicPeriod"/>
            </a:pPr>
            <a:r>
              <a:rPr lang="es-PE" dirty="0"/>
              <a:t>5 ALMUERZOS		:	25.00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042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Rectángulo redondeado 3"/>
          <p:cNvSpPr/>
          <p:nvPr/>
        </p:nvSpPr>
        <p:spPr>
          <a:xfrm>
            <a:off x="2666569" y="605308"/>
            <a:ext cx="6323528" cy="168713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000" b="1" dirty="0" smtClean="0"/>
              <a:t>Profesor			: 	Kelvin </a:t>
            </a:r>
            <a:r>
              <a:rPr lang="es-PE" sz="2000" b="1" smtClean="0"/>
              <a:t>Pinedo Rengifo </a:t>
            </a:r>
            <a:endParaRPr lang="es-PE" sz="2000" b="1" dirty="0" smtClean="0"/>
          </a:p>
          <a:p>
            <a:pPr algn="just"/>
            <a:r>
              <a:rPr lang="es-PE" sz="2000" b="1" dirty="0" smtClean="0"/>
              <a:t>Disciplina		:	Ajedrez</a:t>
            </a:r>
          </a:p>
          <a:p>
            <a:pPr algn="just"/>
            <a:r>
              <a:rPr lang="es-PE" sz="2000" b="1" dirty="0" err="1" smtClean="0"/>
              <a:t>Categoria</a:t>
            </a:r>
            <a:r>
              <a:rPr lang="es-PE" sz="2000" b="1" dirty="0" smtClean="0"/>
              <a:t>		:	Sub 17</a:t>
            </a:r>
          </a:p>
          <a:p>
            <a:pPr algn="just"/>
            <a:r>
              <a:rPr lang="es-PE" sz="2000" b="1" dirty="0" smtClean="0"/>
              <a:t>Viaje			:	Saposoa – </a:t>
            </a:r>
            <a:r>
              <a:rPr lang="es-PE" sz="2000" b="1" dirty="0" err="1" smtClean="0"/>
              <a:t>Juanjui</a:t>
            </a:r>
            <a:r>
              <a:rPr lang="es-PE" sz="2000" b="1" dirty="0" smtClean="0"/>
              <a:t> - Saposoa 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59112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64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INGRESOS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56886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PE" dirty="0" smtClean="0"/>
              <a:t>FINAL DEL DEPORTE INTERSECCIONES		:	132.00</a:t>
            </a:r>
          </a:p>
          <a:p>
            <a:pPr marL="457200" indent="-457200">
              <a:buAutoNum type="arabicPeriod"/>
            </a:pPr>
            <a:r>
              <a:rPr lang="es-PE" dirty="0" smtClean="0"/>
              <a:t>1er PARTIDO DE FUTBOLL TARDE (SUB-17)	:	177.60</a:t>
            </a:r>
          </a:p>
          <a:p>
            <a:pPr marL="457200" indent="-457200">
              <a:buAutoNum type="arabicPeriod"/>
            </a:pPr>
            <a:r>
              <a:rPr lang="es-PE" dirty="0" smtClean="0"/>
              <a:t>BASQUETBALL MUJERES NOCHE (SUB-17)		:	172.00</a:t>
            </a:r>
          </a:p>
          <a:p>
            <a:pPr marL="457200" indent="-457200">
              <a:buAutoNum type="arabicPeriod"/>
            </a:pPr>
            <a:r>
              <a:rPr lang="es-PE" dirty="0" smtClean="0"/>
              <a:t>BASQUETBALL DEFINITORIO MUJERES (SUB-17):	126.00</a:t>
            </a:r>
          </a:p>
          <a:p>
            <a:pPr marL="457200" indent="-457200">
              <a:buAutoNum type="arabicPeriod"/>
            </a:pPr>
            <a:r>
              <a:rPr lang="es-PE" dirty="0" smtClean="0"/>
              <a:t>DEPORTE INTERDISTRITAL						:	  50.00</a:t>
            </a:r>
          </a:p>
          <a:p>
            <a:pPr marL="457200" indent="-457200">
              <a:buAutoNum type="arabicPeriod"/>
            </a:pPr>
            <a:endParaRPr lang="es-PE" dirty="0" smtClean="0"/>
          </a:p>
          <a:p>
            <a:pPr marL="457200" indent="-457200">
              <a:buAutoNum type="arabicPeriod"/>
            </a:pPr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7736" y="5396725"/>
            <a:ext cx="969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TOTAL DE INGRESOS EN ENTRADA		=	  657.60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3333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TOTAL INGRESOS</a:t>
            </a:r>
            <a:endParaRPr lang="es-PE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87789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INFORME ENTREGADO					:		251.00</a:t>
            </a:r>
          </a:p>
          <a:p>
            <a:pPr marL="0" indent="0">
              <a:buNone/>
            </a:pPr>
            <a:r>
              <a:rPr lang="es-PE" dirty="0" smtClean="0"/>
              <a:t>TOTAL DE INGRESOS DE ENTRADA	:		657.60</a:t>
            </a:r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1700012" y="4378817"/>
            <a:ext cx="770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 smtClean="0"/>
              <a:t>TOTAL DE INGRESOS	:		908.60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42763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2095" y="381596"/>
            <a:ext cx="9601196" cy="692122"/>
          </a:xfrm>
        </p:spPr>
        <p:txBody>
          <a:bodyPr>
            <a:normAutofit/>
          </a:bodyPr>
          <a:lstStyle/>
          <a:p>
            <a:pPr algn="ctr"/>
            <a:r>
              <a:rPr lang="es-PE" dirty="0" smtClean="0"/>
              <a:t>EGRESOS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0551" y="1246451"/>
            <a:ext cx="9601196" cy="485533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s-PE" dirty="0" smtClean="0"/>
              <a:t>RECIBO N° 000489		:		  5.00		Por aguas</a:t>
            </a:r>
          </a:p>
          <a:p>
            <a:pPr marL="457200" indent="-457200">
              <a:buAutoNum type="arabicPeriod"/>
            </a:pPr>
            <a:r>
              <a:rPr lang="es-PE" dirty="0" smtClean="0"/>
              <a:t>RECIBO N° 013562		:		  4.00		Agua mineral</a:t>
            </a:r>
          </a:p>
          <a:p>
            <a:pPr marL="457200" indent="-457200">
              <a:buAutoNum type="arabicPeriod"/>
            </a:pPr>
            <a:r>
              <a:rPr lang="es-PE" dirty="0" smtClean="0"/>
              <a:t>RECIBO N° 000092		:		10.00		</a:t>
            </a:r>
            <a:r>
              <a:rPr lang="es-PE" dirty="0" err="1"/>
              <a:t>S</a:t>
            </a:r>
            <a:r>
              <a:rPr lang="es-PE" dirty="0" err="1" smtClean="0"/>
              <a:t>porade</a:t>
            </a:r>
            <a:endParaRPr lang="es-PE" dirty="0" smtClean="0"/>
          </a:p>
          <a:p>
            <a:pPr marL="457200" indent="-457200">
              <a:buAutoNum type="arabicPeriod"/>
            </a:pPr>
            <a:r>
              <a:rPr lang="es-PE" dirty="0" smtClean="0"/>
              <a:t>RECIBO N° 003034		:		12.00		</a:t>
            </a:r>
            <a:r>
              <a:rPr lang="es-PE" dirty="0" err="1"/>
              <a:t>P</a:t>
            </a:r>
            <a:r>
              <a:rPr lang="es-PE" dirty="0" err="1" smtClean="0"/>
              <a:t>ower</a:t>
            </a:r>
            <a:r>
              <a:rPr lang="es-PE" dirty="0" smtClean="0"/>
              <a:t> </a:t>
            </a:r>
            <a:r>
              <a:rPr lang="es-PE" dirty="0" err="1" smtClean="0"/>
              <a:t>ade</a:t>
            </a:r>
            <a:endParaRPr lang="es-PE" dirty="0" smtClean="0"/>
          </a:p>
          <a:p>
            <a:pPr marL="457200" indent="-457200">
              <a:buAutoNum type="arabicPeriod"/>
            </a:pPr>
            <a:r>
              <a:rPr lang="es-PE" dirty="0" smtClean="0"/>
              <a:t>RECIBO N° 002229		:		10.00		</a:t>
            </a:r>
            <a:r>
              <a:rPr lang="es-PE" dirty="0" err="1" smtClean="0"/>
              <a:t>Sporade</a:t>
            </a:r>
            <a:endParaRPr lang="es-PE" dirty="0" smtClean="0"/>
          </a:p>
          <a:p>
            <a:pPr marL="457200" indent="-457200">
              <a:buAutoNum type="arabicPeriod"/>
            </a:pPr>
            <a:r>
              <a:rPr lang="es-PE" dirty="0" smtClean="0"/>
              <a:t>RECIBO N° 013551		:		  2.40		Bolsas</a:t>
            </a:r>
          </a:p>
          <a:p>
            <a:pPr marL="457200" indent="-457200">
              <a:buAutoNum type="arabicPeriod"/>
            </a:pPr>
            <a:r>
              <a:rPr lang="es-PE" dirty="0" smtClean="0"/>
              <a:t>RECIBO N° 000091		:		60.00		Por colocación de tablero</a:t>
            </a:r>
          </a:p>
          <a:p>
            <a:pPr marL="457200" indent="-457200">
              <a:buAutoNum type="arabicPeriod"/>
            </a:pPr>
            <a:r>
              <a:rPr lang="es-PE" dirty="0" smtClean="0"/>
              <a:t>RECIBO N° 013606		:		21.00		2 paquetes de agua</a:t>
            </a:r>
          </a:p>
          <a:p>
            <a:pPr marL="457200" indent="-457200">
              <a:buAutoNum type="arabicPeriod"/>
            </a:pPr>
            <a:r>
              <a:rPr lang="es-PE" dirty="0" smtClean="0"/>
              <a:t>RECIBO N° 000124		:		40.00		Por  Zapatilla tigre</a:t>
            </a:r>
            <a:endParaRPr lang="es-PE" dirty="0"/>
          </a:p>
          <a:p>
            <a:pPr marL="457200" indent="-457200">
              <a:buAutoNum type="arabicPeriod"/>
            </a:pPr>
            <a:r>
              <a:rPr lang="es-PE" dirty="0" smtClean="0"/>
              <a:t>1 </a:t>
            </a:r>
            <a:r>
              <a:rPr lang="es-PE" dirty="0" err="1" smtClean="0"/>
              <a:t>timbol</a:t>
            </a:r>
            <a:r>
              <a:rPr lang="es-PE" dirty="0" smtClean="0"/>
              <a:t> de agua		:		  5.00		2do Futbol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s-PE" dirty="0"/>
              <a:t>1 </a:t>
            </a:r>
            <a:r>
              <a:rPr lang="es-PE" dirty="0" err="1"/>
              <a:t>timbol</a:t>
            </a:r>
            <a:r>
              <a:rPr lang="es-PE" dirty="0"/>
              <a:t> de agua		</a:t>
            </a:r>
            <a:r>
              <a:rPr lang="es-PE" dirty="0" smtClean="0"/>
              <a:t>:</a:t>
            </a:r>
            <a:r>
              <a:rPr lang="es-PE" dirty="0"/>
              <a:t>		  5.00		</a:t>
            </a:r>
            <a:r>
              <a:rPr lang="es-PE" dirty="0" smtClean="0"/>
              <a:t>3cer Futbol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s-PE" dirty="0" smtClean="0"/>
              <a:t>5 </a:t>
            </a:r>
            <a:r>
              <a:rPr lang="es-PE" dirty="0" err="1" smtClean="0"/>
              <a:t>Sporade</a:t>
            </a:r>
            <a:r>
              <a:rPr lang="es-PE" dirty="0" smtClean="0"/>
              <a:t>			:		10.00		</a:t>
            </a:r>
            <a:r>
              <a:rPr lang="es-PE" dirty="0" err="1" smtClean="0"/>
              <a:t>basketball</a:t>
            </a:r>
            <a:r>
              <a:rPr lang="es-PE" dirty="0" smtClean="0"/>
              <a:t> mujeres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s-PE" dirty="0" smtClean="0"/>
              <a:t>Sobador				:		20.00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s-PE" dirty="0" err="1" smtClean="0"/>
              <a:t>Motocar</a:t>
            </a:r>
            <a:r>
              <a:rPr lang="es-PE" dirty="0" smtClean="0"/>
              <a:t>				:		3.00</a:t>
            </a:r>
            <a:endParaRPr lang="es-PE" dirty="0"/>
          </a:p>
          <a:p>
            <a:pPr marL="457200" indent="-457200">
              <a:buAutoNum type="arabicPeriod"/>
            </a:pPr>
            <a:endParaRPr lang="es-PE" dirty="0" smtClean="0"/>
          </a:p>
          <a:p>
            <a:pPr marL="457200" indent="-457200">
              <a:buAutoNum type="arabicPeriod"/>
            </a:pPr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2794714" y="5989414"/>
            <a:ext cx="582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TOTAL DE EGRESOS 1		: 207.40</a:t>
            </a:r>
            <a:endParaRPr lang="es-PE" sz="2800" dirty="0"/>
          </a:p>
        </p:txBody>
      </p:sp>
      <p:sp>
        <p:nvSpPr>
          <p:cNvPr id="6" name="Rectángulo 5"/>
          <p:cNvSpPr/>
          <p:nvPr/>
        </p:nvSpPr>
        <p:spPr>
          <a:xfrm>
            <a:off x="484033" y="381596"/>
            <a:ext cx="476518" cy="32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1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7045814" y="127680"/>
            <a:ext cx="2084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TOTAL DE INGRESOS	:</a:t>
            </a:r>
            <a:r>
              <a:rPr lang="es-PE" sz="1050" b="1" dirty="0"/>
              <a:t> </a:t>
            </a:r>
            <a:r>
              <a:rPr lang="es-PE" sz="1050" b="1" dirty="0" smtClean="0"/>
              <a:t>908.60</a:t>
            </a:r>
            <a:endParaRPr lang="es-PE" sz="1050" b="1" dirty="0"/>
          </a:p>
        </p:txBody>
      </p:sp>
    </p:spTree>
    <p:extLst>
      <p:ext uri="{BB962C8B-B14F-4D97-AF65-F5344CB8AC3E}">
        <p14:creationId xmlns:p14="http://schemas.microsoft.com/office/powerpoint/2010/main" val="16077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10387"/>
            <a:ext cx="8596668" cy="807076"/>
          </a:xfrm>
        </p:spPr>
        <p:txBody>
          <a:bodyPr/>
          <a:lstStyle/>
          <a:p>
            <a:r>
              <a:rPr lang="es-PE" dirty="0" smtClean="0"/>
              <a:t>Entregado a don Hernando: 200.00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445496"/>
          </a:xfrm>
        </p:spPr>
        <p:txBody>
          <a:bodyPr/>
          <a:lstStyle/>
          <a:p>
            <a:pPr>
              <a:buAutoNum type="arabicPeriod"/>
            </a:pPr>
            <a:r>
              <a:rPr lang="es-PE" dirty="0" smtClean="0"/>
              <a:t>RECIBO N° 000280		:	50.00	Por reparación de luminaria</a:t>
            </a:r>
          </a:p>
          <a:p>
            <a:pPr>
              <a:buAutoNum type="arabicPeriod"/>
            </a:pPr>
            <a:r>
              <a:rPr lang="es-PE" dirty="0" smtClean="0"/>
              <a:t>RECIBO N° 000277		:	60.00	Por condensador</a:t>
            </a:r>
          </a:p>
          <a:p>
            <a:pPr>
              <a:buAutoNum type="arabicPeriod"/>
            </a:pPr>
            <a:r>
              <a:rPr lang="es-PE" dirty="0" smtClean="0"/>
              <a:t>RECIBO N° 003127		:	90.00	Por Lámpara alógeno</a:t>
            </a:r>
          </a:p>
          <a:p>
            <a:pPr>
              <a:buAutoNum type="arabicPeriod"/>
            </a:pPr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2331075" y="5848223"/>
            <a:ext cx="582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TOTAL DE EGRESOS	2 y 3	: 287.30</a:t>
            </a:r>
            <a:endParaRPr lang="es-PE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8034" y="360608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dirty="0" smtClean="0"/>
              <a:t>Entregado al profesor Peter	: 87.30</a:t>
            </a:r>
            <a:endParaRPr lang="es-PE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6273" y="4393228"/>
            <a:ext cx="8878790" cy="131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AutoNum type="arabicPeriod"/>
            </a:pPr>
            <a:r>
              <a:rPr lang="es-PE" dirty="0" smtClean="0"/>
              <a:t>TIKET N° 524 – 0002284	:	77.30	Por Cloruro de etilo</a:t>
            </a:r>
          </a:p>
          <a:p>
            <a:pPr>
              <a:buFont typeface="Wingdings 3" charset="2"/>
              <a:buAutoNum type="arabicPeriod"/>
            </a:pPr>
            <a:r>
              <a:rPr lang="es-PE" dirty="0" smtClean="0"/>
              <a:t>RECIBO N° 000056			:	10.00	</a:t>
            </a:r>
            <a:r>
              <a:rPr lang="es-PE" dirty="0" err="1" smtClean="0"/>
              <a:t>Envio</a:t>
            </a:r>
            <a:r>
              <a:rPr lang="es-PE" dirty="0" smtClean="0"/>
              <a:t> medicina a </a:t>
            </a:r>
            <a:r>
              <a:rPr lang="es-PE" dirty="0" err="1" smtClean="0"/>
              <a:t>Tarapoto</a:t>
            </a:r>
            <a:r>
              <a:rPr lang="es-PE" dirty="0" smtClean="0"/>
              <a:t> + </a:t>
            </a:r>
            <a:r>
              <a:rPr lang="es-PE" dirty="0" err="1" smtClean="0"/>
              <a:t>Mobilidad</a:t>
            </a: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484033" y="381596"/>
            <a:ext cx="476518" cy="32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9775" y="3317981"/>
            <a:ext cx="476518" cy="32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3</a:t>
            </a:r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45814" y="127680"/>
            <a:ext cx="2084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TOTAL DE INGRESOS	:</a:t>
            </a:r>
            <a:r>
              <a:rPr lang="es-PE" sz="1050" b="1" dirty="0"/>
              <a:t> </a:t>
            </a:r>
            <a:r>
              <a:rPr lang="es-PE" sz="1050" b="1" dirty="0" smtClean="0"/>
              <a:t>908.60</a:t>
            </a:r>
            <a:endParaRPr lang="es-PE" sz="1050" b="1" dirty="0"/>
          </a:p>
        </p:txBody>
      </p:sp>
    </p:spTree>
    <p:extLst>
      <p:ext uri="{BB962C8B-B14F-4D97-AF65-F5344CB8AC3E}">
        <p14:creationId xmlns:p14="http://schemas.microsoft.com/office/powerpoint/2010/main" val="2828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/>
          <a:lstStyle/>
          <a:p>
            <a:r>
              <a:rPr lang="es-PE" dirty="0" smtClean="0"/>
              <a:t>Entregó al profesor </a:t>
            </a:r>
            <a:r>
              <a:rPr lang="es-PE" dirty="0" err="1" smtClean="0"/>
              <a:t>Ulffe</a:t>
            </a:r>
            <a:r>
              <a:rPr lang="es-PE" dirty="0" smtClean="0"/>
              <a:t>	:	15.00</a:t>
            </a: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7334" y="1579208"/>
            <a:ext cx="8596668" cy="621248"/>
          </a:xfrm>
        </p:spPr>
        <p:txBody>
          <a:bodyPr/>
          <a:lstStyle/>
          <a:p>
            <a:pPr>
              <a:buAutoNum type="arabicPeriod"/>
            </a:pPr>
            <a:r>
              <a:rPr lang="es-PE" dirty="0" smtClean="0"/>
              <a:t>PARA LAVAR UNIFORMES		: 15.00</a:t>
            </a:r>
          </a:p>
          <a:p>
            <a:pPr>
              <a:buAutoNum type="arabicPeriod"/>
            </a:pPr>
            <a:endParaRPr lang="es-PE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520641" y="2153236"/>
            <a:ext cx="8596668" cy="755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dirty="0" smtClean="0"/>
              <a:t>Compra </a:t>
            </a:r>
            <a:r>
              <a:rPr lang="es-PE" dirty="0" err="1" smtClean="0"/>
              <a:t>Tikets</a:t>
            </a:r>
            <a:r>
              <a:rPr lang="es-PE" dirty="0" smtClean="0"/>
              <a:t> para el partido	:	2.00</a:t>
            </a:r>
            <a:endParaRPr lang="es-PE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437881" y="3878982"/>
            <a:ext cx="8596668" cy="755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dirty="0" smtClean="0"/>
              <a:t>Entregó al profesor Kelvin	:	12.00</a:t>
            </a:r>
            <a:endParaRPr lang="es-PE" dirty="0"/>
          </a:p>
        </p:txBody>
      </p:sp>
      <p:sp>
        <p:nvSpPr>
          <p:cNvPr id="9" name="Marcador de contenido 4"/>
          <p:cNvSpPr txBox="1">
            <a:spLocks/>
          </p:cNvSpPr>
          <p:nvPr/>
        </p:nvSpPr>
        <p:spPr>
          <a:xfrm>
            <a:off x="855492" y="4833364"/>
            <a:ext cx="8596668" cy="62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dirty="0" smtClean="0"/>
              <a:t>1.	RECIBO N° 000686		: 	12.00		Por 8 pernos		</a:t>
            </a:r>
          </a:p>
          <a:p>
            <a:pPr>
              <a:buFont typeface="Wingdings 3" charset="2"/>
              <a:buAutoNum type="arabicPeriod"/>
            </a:pP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282382" y="358778"/>
            <a:ext cx="476518" cy="32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4</a:t>
            </a:r>
            <a:endParaRPr lang="es-PE" dirty="0"/>
          </a:p>
        </p:txBody>
      </p:sp>
      <p:sp>
        <p:nvSpPr>
          <p:cNvPr id="13" name="Rectángulo 12"/>
          <p:cNvSpPr/>
          <p:nvPr/>
        </p:nvSpPr>
        <p:spPr>
          <a:xfrm>
            <a:off x="282382" y="3468118"/>
            <a:ext cx="476518" cy="32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5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825590" y="5852253"/>
            <a:ext cx="582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TOTAL DE EGRESOS	4 y 5	: 29.00</a:t>
            </a:r>
            <a:endParaRPr lang="es-PE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45814" y="127680"/>
            <a:ext cx="2084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TOTAL DE INGRESOS	:</a:t>
            </a:r>
            <a:r>
              <a:rPr lang="es-PE" sz="1050" b="1" dirty="0"/>
              <a:t> </a:t>
            </a:r>
            <a:r>
              <a:rPr lang="es-PE" sz="1050" b="1" dirty="0" smtClean="0"/>
              <a:t>908.60</a:t>
            </a:r>
            <a:endParaRPr lang="es-PE" sz="1050" b="1" dirty="0"/>
          </a:p>
        </p:txBody>
      </p:sp>
    </p:spTree>
    <p:extLst>
      <p:ext uri="{BB962C8B-B14F-4D97-AF65-F5344CB8AC3E}">
        <p14:creationId xmlns:p14="http://schemas.microsoft.com/office/powerpoint/2010/main" val="30531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1214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>TOTAL DE EGRESOS</a:t>
            </a:r>
            <a:endParaRPr lang="es-PE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780365" y="1419055"/>
            <a:ext cx="859666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TOTAL DE EGRESOS 1			: 207.40</a:t>
            </a:r>
          </a:p>
          <a:p>
            <a:r>
              <a:rPr lang="es-PE" sz="2800" dirty="0" smtClean="0"/>
              <a:t>TOTAL </a:t>
            </a:r>
            <a:r>
              <a:rPr lang="es-PE" sz="2800" dirty="0"/>
              <a:t>DE EGRESOS	2 y 3	: </a:t>
            </a:r>
            <a:r>
              <a:rPr lang="es-PE" sz="2800" dirty="0" smtClean="0"/>
              <a:t>287.30</a:t>
            </a:r>
          </a:p>
          <a:p>
            <a:r>
              <a:rPr lang="es-PE" sz="2800" dirty="0" smtClean="0"/>
              <a:t>TOTAL </a:t>
            </a:r>
            <a:r>
              <a:rPr lang="es-PE" sz="2800" dirty="0"/>
              <a:t>DE EGRESOS	4 y 5	: 29.00</a:t>
            </a:r>
            <a:endParaRPr lang="es-PE" sz="2800" dirty="0" smtClean="0"/>
          </a:p>
          <a:p>
            <a:endParaRPr lang="es-PE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045814" y="127680"/>
            <a:ext cx="2084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 smtClean="0"/>
              <a:t>TOTAL DE INGRESOS	:</a:t>
            </a:r>
            <a:r>
              <a:rPr lang="es-PE" sz="1050" b="1" dirty="0"/>
              <a:t> </a:t>
            </a:r>
            <a:r>
              <a:rPr lang="es-PE" sz="1050" b="1" dirty="0" smtClean="0"/>
              <a:t>908.60</a:t>
            </a:r>
            <a:endParaRPr lang="es-PE" sz="1050" b="1" dirty="0"/>
          </a:p>
        </p:txBody>
      </p:sp>
      <p:sp>
        <p:nvSpPr>
          <p:cNvPr id="9" name="Rectángulo 8"/>
          <p:cNvSpPr/>
          <p:nvPr/>
        </p:nvSpPr>
        <p:spPr>
          <a:xfrm>
            <a:off x="2388085" y="3096437"/>
            <a:ext cx="585439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800" dirty="0" smtClean="0"/>
          </a:p>
          <a:p>
            <a:pPr algn="ctr"/>
            <a:r>
              <a:rPr lang="es-PE" sz="2800" dirty="0" smtClean="0"/>
              <a:t>TOTAL </a:t>
            </a:r>
            <a:r>
              <a:rPr lang="es-PE" sz="2800" dirty="0"/>
              <a:t>DE EGRESOS	: 523.70</a:t>
            </a:r>
          </a:p>
          <a:p>
            <a:pPr algn="ctr"/>
            <a:endParaRPr lang="es-PE" dirty="0"/>
          </a:p>
        </p:txBody>
      </p:sp>
      <p:sp>
        <p:nvSpPr>
          <p:cNvPr id="10" name="Nube 9"/>
          <p:cNvSpPr/>
          <p:nvPr/>
        </p:nvSpPr>
        <p:spPr>
          <a:xfrm>
            <a:off x="1086248" y="4017898"/>
            <a:ext cx="7778839" cy="28401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u="sng" dirty="0" smtClean="0"/>
              <a:t>RESUMEN GENERAL</a:t>
            </a:r>
          </a:p>
          <a:p>
            <a:r>
              <a:rPr lang="es-PE" dirty="0" smtClean="0"/>
              <a:t>TOTAL DE INGRESOS	:	908.60</a:t>
            </a:r>
          </a:p>
          <a:p>
            <a:r>
              <a:rPr lang="es-PE" dirty="0" smtClean="0"/>
              <a:t>TOTAL DE EGRESO		:	523.70</a:t>
            </a:r>
            <a:endParaRPr lang="es-PE" dirty="0"/>
          </a:p>
        </p:txBody>
      </p:sp>
      <p:sp>
        <p:nvSpPr>
          <p:cNvPr id="11" name="Rectángulo 10"/>
          <p:cNvSpPr/>
          <p:nvPr/>
        </p:nvSpPr>
        <p:spPr>
          <a:xfrm>
            <a:off x="2730322" y="6040192"/>
            <a:ext cx="4018208" cy="3477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DINERO QUE QUEDA: 384.90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226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66614" y="236017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PE" b="1" dirty="0" smtClean="0"/>
              <a:t>EGRESOS A LAS DISCIPLINAS DEPORTIVAS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362786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130</Words>
  <Application>Microsoft Office PowerPoint</Application>
  <PresentationFormat>Panorámica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Garamond</vt:lpstr>
      <vt:lpstr>Trebuchet MS</vt:lpstr>
      <vt:lpstr>Wingdings 3</vt:lpstr>
      <vt:lpstr>Orgánico</vt:lpstr>
      <vt:lpstr>Faceta</vt:lpstr>
      <vt:lpstr>1_Orgánico</vt:lpstr>
      <vt:lpstr>BALANCE GENERAL</vt:lpstr>
      <vt:lpstr>Presentación de PowerPoint</vt:lpstr>
      <vt:lpstr>INGRESOS</vt:lpstr>
      <vt:lpstr>TOTAL INGRESOS</vt:lpstr>
      <vt:lpstr>EGRESOS</vt:lpstr>
      <vt:lpstr>Entregado a don Hernando: 200.00</vt:lpstr>
      <vt:lpstr>Entregó al profesor Ulffe : 15.00</vt:lpstr>
      <vt:lpstr>TOTAL DE EGRESOS</vt:lpstr>
      <vt:lpstr>EGRESOS A LAS DISCIPLINAS DEPORTIVAS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GENERAL</dc:title>
  <dc:creator>sheila ane angulo flores</dc:creator>
  <cp:lastModifiedBy>sheila ane angulo flores</cp:lastModifiedBy>
  <cp:revision>17</cp:revision>
  <dcterms:created xsi:type="dcterms:W3CDTF">2013-10-09T12:33:46Z</dcterms:created>
  <dcterms:modified xsi:type="dcterms:W3CDTF">2013-10-09T16:47:09Z</dcterms:modified>
</cp:coreProperties>
</file>