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3755F-E0A8-40DC-8DDD-93C7164D22E9}" type="datetimeFigureOut">
              <a:rPr lang="es-ES" smtClean="0"/>
              <a:t>05/02/2005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DD03-ECD1-4C4B-8026-344F99E2F76D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3755F-E0A8-40DC-8DDD-93C7164D22E9}" type="datetimeFigureOut">
              <a:rPr lang="es-ES" smtClean="0"/>
              <a:t>05/02/2005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DD03-ECD1-4C4B-8026-344F99E2F76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3755F-E0A8-40DC-8DDD-93C7164D22E9}" type="datetimeFigureOut">
              <a:rPr lang="es-ES" smtClean="0"/>
              <a:t>05/02/2005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DD03-ECD1-4C4B-8026-344F99E2F76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3755F-E0A8-40DC-8DDD-93C7164D22E9}" type="datetimeFigureOut">
              <a:rPr lang="es-ES" smtClean="0"/>
              <a:t>05/02/2005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DD03-ECD1-4C4B-8026-344F99E2F76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3755F-E0A8-40DC-8DDD-93C7164D22E9}" type="datetimeFigureOut">
              <a:rPr lang="es-ES" smtClean="0"/>
              <a:t>05/02/2005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DD03-ECD1-4C4B-8026-344F99E2F76D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3755F-E0A8-40DC-8DDD-93C7164D22E9}" type="datetimeFigureOut">
              <a:rPr lang="es-ES" smtClean="0"/>
              <a:t>05/02/2005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DD03-ECD1-4C4B-8026-344F99E2F76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3755F-E0A8-40DC-8DDD-93C7164D22E9}" type="datetimeFigureOut">
              <a:rPr lang="es-ES" smtClean="0"/>
              <a:t>05/02/2005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DD03-ECD1-4C4B-8026-344F99E2F76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3755F-E0A8-40DC-8DDD-93C7164D22E9}" type="datetimeFigureOut">
              <a:rPr lang="es-ES" smtClean="0"/>
              <a:t>05/02/2005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DD03-ECD1-4C4B-8026-344F99E2F76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3755F-E0A8-40DC-8DDD-93C7164D22E9}" type="datetimeFigureOut">
              <a:rPr lang="es-ES" smtClean="0"/>
              <a:t>05/02/2005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DD03-ECD1-4C4B-8026-344F99E2F76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3755F-E0A8-40DC-8DDD-93C7164D22E9}" type="datetimeFigureOut">
              <a:rPr lang="es-ES" smtClean="0"/>
              <a:t>05/02/2005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DD03-ECD1-4C4B-8026-344F99E2F76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3755F-E0A8-40DC-8DDD-93C7164D22E9}" type="datetimeFigureOut">
              <a:rPr lang="es-ES" smtClean="0"/>
              <a:t>05/02/2005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5E6DD03-ECD1-4C4B-8026-344F99E2F76D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E3755F-E0A8-40DC-8DDD-93C7164D22E9}" type="datetimeFigureOut">
              <a:rPr lang="es-ES" smtClean="0"/>
              <a:t>05/02/2005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E6DD03-ECD1-4C4B-8026-344F99E2F76D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Medios de Transmisión de Datos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3717032"/>
            <a:ext cx="7854696" cy="151216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s-ES" dirty="0" smtClean="0"/>
              <a:t>¿Que son?</a:t>
            </a:r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Sus Tipos </a:t>
            </a:r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Características 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 smtClean="0"/>
              <a:t>¿Qué son los medios de transmisión de datos?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</a:t>
            </a:r>
            <a:r>
              <a:rPr lang="es-ES" b="1" dirty="0" smtClean="0"/>
              <a:t>medio de transmisión</a:t>
            </a:r>
            <a:r>
              <a:rPr lang="es-ES" dirty="0" smtClean="0"/>
              <a:t> constituye el canal que permite la transmisión de información entre dos terminales en un sistema de transmisión. Las transmisiones se realizan habitualmente empleando ondas electromagnéticas que se propagan a través del canal.</a:t>
            </a:r>
          </a:p>
          <a:p>
            <a:r>
              <a:rPr lang="es-ES" dirty="0" smtClean="0"/>
              <a:t>A veces el canal es un medio físico y otras veces no, ya que las ondas electromagnéticas son susceptibles de ser transmitidas por el vacío.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Según al forma de conducir la información, Pueden ser: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4400" dirty="0" smtClean="0"/>
              <a:t>Guiados </a:t>
            </a:r>
          </a:p>
          <a:p>
            <a:pPr>
              <a:buNone/>
            </a:pPr>
            <a:endParaRPr lang="es-ES" sz="4400" dirty="0" smtClean="0"/>
          </a:p>
          <a:p>
            <a:r>
              <a:rPr lang="es-ES" sz="4400" dirty="0" smtClean="0"/>
              <a:t>No guiados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Medios de transmisión guiados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Los </a:t>
            </a:r>
            <a:r>
              <a:rPr lang="es-ES" dirty="0" smtClean="0"/>
              <a:t>medios de transmisión guiados están constituidos por un cable que se encarga de la conducción (o guiado) de las señales desde un extremo al otro</a:t>
            </a:r>
            <a:r>
              <a:rPr lang="es-ES" dirty="0" smtClean="0"/>
              <a:t>.</a:t>
            </a:r>
            <a:endParaRPr lang="es-E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Las principales características de los medios guiados son el tipo de conductor utilizado, la velocidad máxima de transmisión, las distancias máximas que puede ofrecer entre repetidores, la inmunidad frente a interferencias electromagnéticas, la facilidad de instalación y la capacidad de soportar diferentes tecnologías de nivel de enlace.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Ejemplos: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Cable de par trenzado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Cable coaxial</a:t>
            </a:r>
          </a:p>
          <a:p>
            <a:endParaRPr lang="es-ES" dirty="0" smtClean="0"/>
          </a:p>
          <a:p>
            <a:endParaRPr lang="es-ES" dirty="0" smtClean="0"/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Cable de fibra óptica </a:t>
            </a:r>
          </a:p>
          <a:p>
            <a:pPr>
              <a:buNone/>
            </a:pPr>
            <a:endParaRPr lang="es-ES" dirty="0"/>
          </a:p>
        </p:txBody>
      </p:sp>
      <p:pic>
        <p:nvPicPr>
          <p:cNvPr id="4" name="3 Imagen" descr="1291903159_57613869_1-Fotos-de--RG6-CABLE-COAXIAL-180-METRO-ROLLO-DE-500-METROS-015552332157-129190315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3501008"/>
            <a:ext cx="1632181" cy="1224136"/>
          </a:xfrm>
          <a:prstGeom prst="rect">
            <a:avLst/>
          </a:prstGeom>
        </p:spPr>
      </p:pic>
      <p:pic>
        <p:nvPicPr>
          <p:cNvPr id="5" name="4 Imagen" descr="pt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7944" y="1628800"/>
            <a:ext cx="1204641" cy="1212726"/>
          </a:xfrm>
          <a:prstGeom prst="rect">
            <a:avLst/>
          </a:prstGeom>
        </p:spPr>
      </p:pic>
      <p:pic>
        <p:nvPicPr>
          <p:cNvPr id="6" name="5 Imagen" descr="image046.gif"/>
          <p:cNvPicPr>
            <a:picLocks noChangeAspect="1"/>
          </p:cNvPicPr>
          <p:nvPr/>
        </p:nvPicPr>
        <p:blipFill>
          <a:blip r:embed="rId4" cstate="print"/>
          <a:srcRect t="29378" b="10089"/>
          <a:stretch>
            <a:fillRect/>
          </a:stretch>
        </p:blipFill>
        <p:spPr>
          <a:xfrm>
            <a:off x="4211960" y="4941168"/>
            <a:ext cx="2160241" cy="172819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Cable de par trenzado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Consiste en un par de hilos de cobre conductores cruzados entre sí, con el objetivo de reducir el ruido de diafonía. A mayor número de cruces por unidad de longitud, mejor comportamiento ante el problema de diafonía.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s-ES" b="1" dirty="0" smtClean="0"/>
              <a:t>Cuadro comparativo de los medios de transmisión de datos </a:t>
            </a:r>
            <a:endParaRPr lang="es-ES" dirty="0" smtClean="0"/>
          </a:p>
          <a:p>
            <a:r>
              <a:rPr lang="es-ES" b="1" dirty="0" smtClean="0"/>
              <a:t>Medio de Transmisión </a:t>
            </a:r>
            <a:endParaRPr lang="es-ES" dirty="0" smtClean="0"/>
          </a:p>
          <a:p>
            <a:r>
              <a:rPr lang="es-ES" b="1" dirty="0" smtClean="0"/>
              <a:t>Ventajas </a:t>
            </a:r>
            <a:endParaRPr lang="es-ES" dirty="0" smtClean="0"/>
          </a:p>
          <a:p>
            <a:r>
              <a:rPr lang="es-ES" b="1" dirty="0" smtClean="0"/>
              <a:t>Desventajas</a:t>
            </a:r>
            <a:endParaRPr lang="es-ES" dirty="0" smtClean="0"/>
          </a:p>
          <a:p>
            <a:r>
              <a:rPr lang="es-ES" dirty="0" smtClean="0"/>
              <a:t>Cable para Tranzados</a:t>
            </a:r>
          </a:p>
          <a:p>
            <a:pPr lvl="0"/>
            <a:r>
              <a:rPr lang="es-ES" dirty="0" smtClean="0"/>
              <a:t>Es el mas usado</a:t>
            </a:r>
          </a:p>
          <a:p>
            <a:pPr lvl="0"/>
            <a:r>
              <a:rPr lang="es-ES" dirty="0" smtClean="0"/>
              <a:t>El mas económico</a:t>
            </a:r>
          </a:p>
          <a:p>
            <a:pPr lvl="0"/>
            <a:r>
              <a:rPr lang="es-ES" dirty="0" smtClean="0"/>
              <a:t>Facilidad para el rendimiento y solución de problemas</a:t>
            </a:r>
          </a:p>
          <a:p>
            <a:r>
              <a:rPr lang="es-ES" dirty="0" smtClean="0"/>
              <a:t> </a:t>
            </a:r>
          </a:p>
          <a:p>
            <a:pPr lvl="0"/>
            <a:r>
              <a:rPr lang="es-ES" dirty="0" smtClean="0"/>
              <a:t>poca velocidad de transmisión de datos</a:t>
            </a:r>
          </a:p>
          <a:p>
            <a:pPr lvl="0"/>
            <a:r>
              <a:rPr lang="es-ES" dirty="0" smtClean="0"/>
              <a:t>Corta distancia de alcance</a:t>
            </a:r>
          </a:p>
          <a:p>
            <a:pPr lvl="0"/>
            <a:r>
              <a:rPr lang="es-ES" dirty="0" smtClean="0"/>
              <a:t>Es muy susceptible al ruido y las interferencias </a:t>
            </a:r>
          </a:p>
          <a:p>
            <a:r>
              <a:rPr lang="es-ES" dirty="0" smtClean="0"/>
              <a:t>Cable Coaxial</a:t>
            </a:r>
          </a:p>
          <a:p>
            <a:pPr lvl="0"/>
            <a:r>
              <a:rPr lang="es-ES" dirty="0" smtClean="0"/>
              <a:t>Se puede utilizar a mas larga distancia</a:t>
            </a:r>
          </a:p>
          <a:p>
            <a:pPr lvl="0"/>
            <a:r>
              <a:rPr lang="es-ES" dirty="0" smtClean="0"/>
              <a:t>Permite conectar mas estaciones</a:t>
            </a:r>
          </a:p>
          <a:p>
            <a:pPr lvl="0"/>
            <a:r>
              <a:rPr lang="es-ES" dirty="0" smtClean="0"/>
              <a:t>Atenuación de la señal</a:t>
            </a:r>
          </a:p>
          <a:p>
            <a:pPr lvl="0"/>
            <a:r>
              <a:rPr lang="es-ES" dirty="0" smtClean="0"/>
              <a:t>Ruido térmico y ruido de intermodulación </a:t>
            </a:r>
          </a:p>
          <a:p>
            <a:pPr lvl="0"/>
            <a:r>
              <a:rPr lang="es-ES" dirty="0" smtClean="0"/>
              <a:t>Se necesita un amplificador cada pocos </a:t>
            </a:r>
            <a:r>
              <a:rPr lang="es-ES" dirty="0" err="1" smtClean="0"/>
              <a:t>kilometros</a:t>
            </a:r>
            <a:endParaRPr lang="es-ES" dirty="0" smtClean="0"/>
          </a:p>
          <a:p>
            <a:r>
              <a:rPr lang="es-ES" dirty="0" smtClean="0"/>
              <a:t>Cable de Fibra </a:t>
            </a:r>
            <a:r>
              <a:rPr lang="es-ES" dirty="0" err="1" smtClean="0"/>
              <a:t>optica</a:t>
            </a:r>
            <a:endParaRPr lang="es-ES" dirty="0" smtClean="0"/>
          </a:p>
          <a:p>
            <a:pPr lvl="0"/>
            <a:r>
              <a:rPr lang="es-ES" dirty="0" smtClean="0"/>
              <a:t>Es inmune a interferencias electromagnéticas y electroestáticas</a:t>
            </a:r>
          </a:p>
          <a:p>
            <a:pPr lvl="0"/>
            <a:r>
              <a:rPr lang="es-ES" dirty="0" smtClean="0"/>
              <a:t>Permite mayor ancho de banda </a:t>
            </a:r>
          </a:p>
          <a:p>
            <a:pPr lvl="0"/>
            <a:r>
              <a:rPr lang="es-ES" dirty="0" smtClean="0"/>
              <a:t>Menor tamaño y peso</a:t>
            </a:r>
          </a:p>
          <a:p>
            <a:pPr lvl="0"/>
            <a:r>
              <a:rPr lang="es-ES" dirty="0" smtClean="0"/>
              <a:t>Mayor separación entre repetidores</a:t>
            </a:r>
          </a:p>
          <a:p>
            <a:pPr lvl="0"/>
            <a:r>
              <a:rPr lang="es-ES" dirty="0" smtClean="0"/>
              <a:t>Alto costo</a:t>
            </a:r>
          </a:p>
          <a:p>
            <a:pPr lvl="0"/>
            <a:r>
              <a:rPr lang="es-ES" dirty="0" smtClean="0"/>
              <a:t>Alta fragilidad de las fibras </a:t>
            </a:r>
          </a:p>
          <a:p>
            <a:pPr lvl="0"/>
            <a:r>
              <a:rPr lang="es-ES" dirty="0" smtClean="0"/>
              <a:t>Los empalmes entre fibras son difíciles de realizar</a:t>
            </a:r>
          </a:p>
          <a:p>
            <a:r>
              <a:rPr lang="es-ES" dirty="0" smtClean="0"/>
              <a:t> </a:t>
            </a:r>
          </a:p>
          <a:p>
            <a:r>
              <a:rPr lang="es-ES" dirty="0" smtClean="0"/>
              <a:t> 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</TotalTime>
  <Words>275</Words>
  <Application>Microsoft Office PowerPoint</Application>
  <PresentationFormat>Presentación en pantalla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Flujo</vt:lpstr>
      <vt:lpstr>Medios de Transmisión de Datos</vt:lpstr>
      <vt:lpstr>¿Qué son los medios de transmisión de datos?</vt:lpstr>
      <vt:lpstr>Según al forma de conducir la información, Pueden ser: </vt:lpstr>
      <vt:lpstr>Medios de transmisión guiados</vt:lpstr>
      <vt:lpstr>Diapositiva 5</vt:lpstr>
      <vt:lpstr>Ejemplos:</vt:lpstr>
      <vt:lpstr>Cable de par trenzado </vt:lpstr>
      <vt:lpstr>Diapositiva 8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Medios de Transmisión de Datos</dc:title>
  <dc:creator>Usuario</dc:creator>
  <cp:lastModifiedBy>Usuario</cp:lastModifiedBy>
  <cp:revision>3</cp:revision>
  <dcterms:created xsi:type="dcterms:W3CDTF">2005-02-06T04:57:34Z</dcterms:created>
  <dcterms:modified xsi:type="dcterms:W3CDTF">2005-02-06T05:26:29Z</dcterms:modified>
</cp:coreProperties>
</file>