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5A74-961F-4F0E-AD8C-44ED1DD5FEC1}" type="datetimeFigureOut">
              <a:rPr lang="es-CO" smtClean="0"/>
              <a:pPr/>
              <a:t>22/02/2010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8187-DA05-4E72-A172-006E6EC0E3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 Reyes\Pictures\comunicacion oral y escrita - Taller 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214742" y="0"/>
            <a:ext cx="10313744" cy="760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 Reyes\Pictures\comunicacion oral y escrita - Taller 1 - Hoja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3125"/>
            <a:ext cx="9656763" cy="773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 Reyes\Pictures\comunicacion oral y escrita - Taller 1 - Hoja 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358" y="-1632772"/>
            <a:ext cx="7753350" cy="987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el Reyes\Pictures\comunicacion oral y escrita - Taller 1 - Hoja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56370" y="-2066132"/>
            <a:ext cx="7753350" cy="1009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 Reyes\Pictures\comunicacion oral y escrita - Taller 1 - Hoja 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77825" y="-1892327"/>
            <a:ext cx="7607300" cy="1053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iel Reyes\Pictures\comunicacion oral y escrita - Taller 1 - Hoja 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07184" y="-1908970"/>
            <a:ext cx="7731126" cy="980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iel Reyes\Pictures\comunicacion oral y escrita - Taller 1 - Hoja 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-571528"/>
            <a:ext cx="10515600" cy="768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Reyes</dc:creator>
  <cp:lastModifiedBy>Daniel Reyes</cp:lastModifiedBy>
  <cp:revision>18</cp:revision>
  <dcterms:created xsi:type="dcterms:W3CDTF">2010-02-21T19:56:39Z</dcterms:created>
  <dcterms:modified xsi:type="dcterms:W3CDTF">2010-02-22T08:31:07Z</dcterms:modified>
</cp:coreProperties>
</file>